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485" r:id="rId3"/>
    <p:sldId id="359" r:id="rId4"/>
    <p:sldId id="532" r:id="rId5"/>
    <p:sldId id="533" r:id="rId6"/>
    <p:sldId id="560" r:id="rId7"/>
    <p:sldId id="552" r:id="rId8"/>
    <p:sldId id="537" r:id="rId9"/>
    <p:sldId id="538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61" r:id="rId24"/>
    <p:sldId id="553" r:id="rId25"/>
    <p:sldId id="554" r:id="rId26"/>
    <p:sldId id="555" r:id="rId27"/>
    <p:sldId id="556" r:id="rId28"/>
    <p:sldId id="557" r:id="rId29"/>
    <p:sldId id="558" r:id="rId3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  <a:srgbClr val="008000"/>
    <a:srgbClr val="FED3A4"/>
    <a:srgbClr val="CC0099"/>
    <a:srgbClr val="FE8602"/>
    <a:srgbClr val="FEB96E"/>
    <a:srgbClr val="33CC33"/>
    <a:srgbClr val="00FF00"/>
    <a:srgbClr val="2FC9FF"/>
    <a:srgbClr val="83F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7E68F-7DF9-47EA-95D4-A6BA04050741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8439A0-99CC-4BB2-899E-751235FD96CD}">
      <dgm:prSet custT="1"/>
      <dgm:spPr/>
      <dgm:t>
        <a:bodyPr vert="horz"/>
        <a:lstStyle/>
        <a:p>
          <a:pPr rtl="0"/>
          <a:r>
            <a:rPr lang="en-SG" sz="2400" dirty="0" smtClean="0"/>
            <a:t>Philosophy of Accreditation </a:t>
          </a:r>
          <a:endParaRPr lang="en-US" sz="2400" dirty="0"/>
        </a:p>
      </dgm:t>
    </dgm:pt>
    <dgm:pt modelId="{8539385F-2AEF-445D-A2EC-CBE1C8DA3440}" type="parTrans" cxnId="{7CD2AF4A-E46E-4720-8ACC-55C6E8742222}">
      <dgm:prSet/>
      <dgm:spPr/>
      <dgm:t>
        <a:bodyPr/>
        <a:lstStyle/>
        <a:p>
          <a:endParaRPr lang="en-US"/>
        </a:p>
      </dgm:t>
    </dgm:pt>
    <dgm:pt modelId="{D6B37055-3294-43B9-B9D4-3DCC39A8879B}" type="sibTrans" cxnId="{7CD2AF4A-E46E-4720-8ACC-55C6E8742222}">
      <dgm:prSet/>
      <dgm:spPr/>
      <dgm:t>
        <a:bodyPr/>
        <a:lstStyle/>
        <a:p>
          <a:endParaRPr lang="en-US"/>
        </a:p>
      </dgm:t>
    </dgm:pt>
    <dgm:pt modelId="{69C192A4-00C8-4A14-BD18-01869B3C1E19}">
      <dgm:prSet custT="1"/>
      <dgm:spPr/>
      <dgm:t>
        <a:bodyPr vert="horz"/>
        <a:lstStyle/>
        <a:p>
          <a:pPr rtl="0"/>
          <a:r>
            <a:rPr lang="en-SG" sz="2400" dirty="0" smtClean="0"/>
            <a:t>Process Flow &amp; Steps</a:t>
          </a:r>
          <a:endParaRPr lang="en-US" sz="2400" dirty="0"/>
        </a:p>
      </dgm:t>
    </dgm:pt>
    <dgm:pt modelId="{98C57EB1-7C52-49C4-9138-59B645B46887}" type="parTrans" cxnId="{29763D40-0269-4F31-817B-C8AC44D5CD74}">
      <dgm:prSet/>
      <dgm:spPr/>
      <dgm:t>
        <a:bodyPr/>
        <a:lstStyle/>
        <a:p>
          <a:endParaRPr lang="en-US"/>
        </a:p>
      </dgm:t>
    </dgm:pt>
    <dgm:pt modelId="{6F7175F5-AC97-49E3-BFDB-A325C51C0C41}" type="sibTrans" cxnId="{29763D40-0269-4F31-817B-C8AC44D5CD74}">
      <dgm:prSet/>
      <dgm:spPr/>
      <dgm:t>
        <a:bodyPr/>
        <a:lstStyle/>
        <a:p>
          <a:endParaRPr lang="en-US"/>
        </a:p>
      </dgm:t>
    </dgm:pt>
    <dgm:pt modelId="{DFCDB4D8-127D-43FA-87CD-8ECA1A0BCD79}">
      <dgm:prSet custT="1"/>
      <dgm:spPr/>
      <dgm:t>
        <a:bodyPr vert="horz"/>
        <a:lstStyle/>
        <a:p>
          <a:pPr rtl="0"/>
          <a:r>
            <a:rPr lang="en-SG" sz="2400" dirty="0" smtClean="0"/>
            <a:t>The Team of Accreditation</a:t>
          </a:r>
          <a:endParaRPr lang="en-SG" sz="2400" dirty="0"/>
        </a:p>
      </dgm:t>
    </dgm:pt>
    <dgm:pt modelId="{1A24D589-26E2-4F62-A9D1-F2E323AB7B2B}" type="parTrans" cxnId="{7094C1E8-7686-496B-9954-24DE053A6313}">
      <dgm:prSet/>
      <dgm:spPr/>
      <dgm:t>
        <a:bodyPr/>
        <a:lstStyle/>
        <a:p>
          <a:endParaRPr lang="en-US"/>
        </a:p>
      </dgm:t>
    </dgm:pt>
    <dgm:pt modelId="{A0036523-56D6-45D9-8D7B-D7D097411D1C}" type="sibTrans" cxnId="{7094C1E8-7686-496B-9954-24DE053A6313}">
      <dgm:prSet/>
      <dgm:spPr/>
      <dgm:t>
        <a:bodyPr/>
        <a:lstStyle/>
        <a:p>
          <a:endParaRPr lang="en-US"/>
        </a:p>
      </dgm:t>
    </dgm:pt>
    <dgm:pt modelId="{C48A608D-A318-4C4D-85B1-2A9C0407439A}">
      <dgm:prSet custT="1"/>
      <dgm:spPr/>
      <dgm:t>
        <a:bodyPr vert="horz"/>
        <a:lstStyle/>
        <a:p>
          <a:pPr rtl="0"/>
          <a:r>
            <a:rPr lang="en-US" sz="2400" dirty="0" smtClean="0"/>
            <a:t>Golden Rules</a:t>
          </a:r>
          <a:endParaRPr lang="en-US" sz="2400" dirty="0"/>
        </a:p>
      </dgm:t>
    </dgm:pt>
    <dgm:pt modelId="{F76CAD34-B7F7-4169-9F82-76721686BEF4}" type="parTrans" cxnId="{9F45B8D8-3B03-4467-BA38-11535005D69F}">
      <dgm:prSet/>
      <dgm:spPr/>
      <dgm:t>
        <a:bodyPr/>
        <a:lstStyle/>
        <a:p>
          <a:endParaRPr lang="en-US"/>
        </a:p>
      </dgm:t>
    </dgm:pt>
    <dgm:pt modelId="{68E16518-D09B-424A-8D03-02961CF0936E}" type="sibTrans" cxnId="{9F45B8D8-3B03-4467-BA38-11535005D69F}">
      <dgm:prSet/>
      <dgm:spPr/>
      <dgm:t>
        <a:bodyPr/>
        <a:lstStyle/>
        <a:p>
          <a:endParaRPr lang="en-US"/>
        </a:p>
      </dgm:t>
    </dgm:pt>
    <dgm:pt modelId="{4F058696-9A2A-4EE9-B670-9B3AB5AAE5F2}">
      <dgm:prSet custT="1"/>
      <dgm:spPr/>
      <dgm:t>
        <a:bodyPr vert="horz"/>
        <a:lstStyle/>
        <a:p>
          <a:pPr rtl="0"/>
          <a:r>
            <a:rPr lang="en-SG" sz="2400" dirty="0" smtClean="0"/>
            <a:t>Leadership &amp; Engagement</a:t>
          </a:r>
          <a:endParaRPr lang="en-SG" sz="2400" dirty="0"/>
        </a:p>
      </dgm:t>
    </dgm:pt>
    <dgm:pt modelId="{02A86D37-4C84-4315-9900-467FF0FE6860}" type="parTrans" cxnId="{DE07FADA-5E1B-45F0-BBAD-4806ED1B58FE}">
      <dgm:prSet/>
      <dgm:spPr/>
      <dgm:t>
        <a:bodyPr/>
        <a:lstStyle/>
        <a:p>
          <a:endParaRPr lang="en-US"/>
        </a:p>
      </dgm:t>
    </dgm:pt>
    <dgm:pt modelId="{99CBCD43-6569-4D51-88CF-79C0A3834E4F}" type="sibTrans" cxnId="{DE07FADA-5E1B-45F0-BBAD-4806ED1B58FE}">
      <dgm:prSet/>
      <dgm:spPr/>
      <dgm:t>
        <a:bodyPr/>
        <a:lstStyle/>
        <a:p>
          <a:endParaRPr lang="en-US"/>
        </a:p>
      </dgm:t>
    </dgm:pt>
    <dgm:pt modelId="{EBBBFF9D-D2BC-40C9-BB57-B8BC67D7DE60}">
      <dgm:prSet custT="1"/>
      <dgm:spPr/>
      <dgm:t>
        <a:bodyPr vert="horz"/>
        <a:lstStyle/>
        <a:p>
          <a:pPr rtl="0"/>
          <a:r>
            <a:rPr lang="en-US" sz="2400" dirty="0" smtClean="0"/>
            <a:t>Standards &amp; Criteria</a:t>
          </a:r>
          <a:endParaRPr lang="en-US" sz="2400" dirty="0"/>
        </a:p>
      </dgm:t>
    </dgm:pt>
    <dgm:pt modelId="{03714FEC-B0CF-4E85-B111-A80318EC7C1B}" type="parTrans" cxnId="{C8379C5A-2491-4B34-BDBB-BB8659D42E7F}">
      <dgm:prSet/>
      <dgm:spPr/>
      <dgm:t>
        <a:bodyPr/>
        <a:lstStyle/>
        <a:p>
          <a:endParaRPr lang="en-US"/>
        </a:p>
      </dgm:t>
    </dgm:pt>
    <dgm:pt modelId="{5DAA00F1-42FD-4CE6-ACF6-B9B313F8E4B7}" type="sibTrans" cxnId="{C8379C5A-2491-4B34-BDBB-BB8659D42E7F}">
      <dgm:prSet/>
      <dgm:spPr/>
      <dgm:t>
        <a:bodyPr/>
        <a:lstStyle/>
        <a:p>
          <a:endParaRPr lang="en-US"/>
        </a:p>
      </dgm:t>
    </dgm:pt>
    <dgm:pt modelId="{3DA3D52E-40F9-4F14-950A-C093A60261EA}" type="pres">
      <dgm:prSet presAssocID="{AEE7E68F-7DF9-47EA-95D4-A6BA040507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AB04D2-BAA0-41FC-81CD-8F5B2A5DF8B6}" type="pres">
      <dgm:prSet presAssocID="{F88439A0-99CC-4BB2-899E-751235FD96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DDB22-0875-423A-B77C-3918A2748CD7}" type="pres">
      <dgm:prSet presAssocID="{D6B37055-3294-43B9-B9D4-3DCC39A8879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97550F9-3110-4BDE-881C-92CA621A4795}" type="pres">
      <dgm:prSet presAssocID="{D6B37055-3294-43B9-B9D4-3DCC39A8879B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7D9B8319-7FBC-46AE-9552-B74E6D58C089}" type="pres">
      <dgm:prSet presAssocID="{69C192A4-00C8-4A14-BD18-01869B3C1E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67FC4-91D7-4C9A-88F3-A8C2B944D9F3}" type="pres">
      <dgm:prSet presAssocID="{6F7175F5-AC97-49E3-BFDB-A325C51C0C4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AF41648-8176-443E-A09C-44B8C1D52235}" type="pres">
      <dgm:prSet presAssocID="{6F7175F5-AC97-49E3-BFDB-A325C51C0C41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7EF09882-0F35-40C3-BD3E-FE1F66A72A03}" type="pres">
      <dgm:prSet presAssocID="{EBBBFF9D-D2BC-40C9-BB57-B8BC67D7DE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C869D-E5B4-44B7-8DAC-699D01AA7625}" type="pres">
      <dgm:prSet presAssocID="{5DAA00F1-42FD-4CE6-ACF6-B9B313F8E4B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C3F14C4-485F-4148-AE83-B967CBFC0A44}" type="pres">
      <dgm:prSet presAssocID="{5DAA00F1-42FD-4CE6-ACF6-B9B313F8E4B7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E4FF1329-1AE9-4C35-83E3-01E929B21FD4}" type="pres">
      <dgm:prSet presAssocID="{4F058696-9A2A-4EE9-B670-9B3AB5AAE5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B690A-21A9-444C-AD1E-23C78AB21DE8}" type="pres">
      <dgm:prSet presAssocID="{99CBCD43-6569-4D51-88CF-79C0A3834E4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F2C4ED1-E304-423D-B849-06B85A812365}" type="pres">
      <dgm:prSet presAssocID="{99CBCD43-6569-4D51-88CF-79C0A3834E4F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E680D46-0336-40F0-9BDC-E6380BDB75B3}" type="pres">
      <dgm:prSet presAssocID="{DFCDB4D8-127D-43FA-87CD-8ECA1A0BCD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49AD8-D584-47D2-9AED-137B69E23EF5}" type="pres">
      <dgm:prSet presAssocID="{A0036523-56D6-45D9-8D7B-D7D097411D1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36F0E65A-41D7-40D7-9C76-7D2D9D05D755}" type="pres">
      <dgm:prSet presAssocID="{A0036523-56D6-45D9-8D7B-D7D097411D1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C78AEAA4-D31E-44FF-B384-9047074A32B1}" type="pres">
      <dgm:prSet presAssocID="{C48A608D-A318-4C4D-85B1-2A9C040743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0D187-F152-4FD8-A6DE-A7A667144044}" type="presOf" srcId="{C48A608D-A318-4C4D-85B1-2A9C0407439A}" destId="{C78AEAA4-D31E-44FF-B384-9047074A32B1}" srcOrd="0" destOrd="0" presId="urn:microsoft.com/office/officeart/2005/8/layout/bProcess3"/>
    <dgm:cxn modelId="{B34CFB56-B572-4D63-9966-BCE377B849B3}" type="presOf" srcId="{F88439A0-99CC-4BB2-899E-751235FD96CD}" destId="{1FAB04D2-BAA0-41FC-81CD-8F5B2A5DF8B6}" srcOrd="0" destOrd="0" presId="urn:microsoft.com/office/officeart/2005/8/layout/bProcess3"/>
    <dgm:cxn modelId="{9F45B8D8-3B03-4467-BA38-11535005D69F}" srcId="{AEE7E68F-7DF9-47EA-95D4-A6BA04050741}" destId="{C48A608D-A318-4C4D-85B1-2A9C0407439A}" srcOrd="5" destOrd="0" parTransId="{F76CAD34-B7F7-4169-9F82-76721686BEF4}" sibTransId="{68E16518-D09B-424A-8D03-02961CF0936E}"/>
    <dgm:cxn modelId="{2686096D-1DE7-44FA-98CD-3E0B3B76FD00}" type="presOf" srcId="{AEE7E68F-7DF9-47EA-95D4-A6BA04050741}" destId="{3DA3D52E-40F9-4F14-950A-C093A60261EA}" srcOrd="0" destOrd="0" presId="urn:microsoft.com/office/officeart/2005/8/layout/bProcess3"/>
    <dgm:cxn modelId="{86743958-753D-4539-8B1E-371EAB13C50C}" type="presOf" srcId="{5DAA00F1-42FD-4CE6-ACF6-B9B313F8E4B7}" destId="{AC3F14C4-485F-4148-AE83-B967CBFC0A44}" srcOrd="1" destOrd="0" presId="urn:microsoft.com/office/officeart/2005/8/layout/bProcess3"/>
    <dgm:cxn modelId="{0035EA8A-DCA9-4A16-8B36-05E98FDC6F94}" type="presOf" srcId="{99CBCD43-6569-4D51-88CF-79C0A3834E4F}" destId="{3F2C4ED1-E304-423D-B849-06B85A812365}" srcOrd="1" destOrd="0" presId="urn:microsoft.com/office/officeart/2005/8/layout/bProcess3"/>
    <dgm:cxn modelId="{82C629D0-A2E4-47CD-BD22-7B74F7D4084E}" type="presOf" srcId="{6F7175F5-AC97-49E3-BFDB-A325C51C0C41}" destId="{4AF41648-8176-443E-A09C-44B8C1D52235}" srcOrd="1" destOrd="0" presId="urn:microsoft.com/office/officeart/2005/8/layout/bProcess3"/>
    <dgm:cxn modelId="{350FA74C-3788-4F2D-BFF5-FC8656D5725B}" type="presOf" srcId="{D6B37055-3294-43B9-B9D4-3DCC39A8879B}" destId="{63ADDB22-0875-423A-B77C-3918A2748CD7}" srcOrd="0" destOrd="0" presId="urn:microsoft.com/office/officeart/2005/8/layout/bProcess3"/>
    <dgm:cxn modelId="{AC407CC6-441F-4F88-98D6-ACAF364F54A1}" type="presOf" srcId="{DFCDB4D8-127D-43FA-87CD-8ECA1A0BCD79}" destId="{DE680D46-0336-40F0-9BDC-E6380BDB75B3}" srcOrd="0" destOrd="0" presId="urn:microsoft.com/office/officeart/2005/8/layout/bProcess3"/>
    <dgm:cxn modelId="{9E55A64F-913E-44D8-90F9-D54BE24CE7A5}" type="presOf" srcId="{5DAA00F1-42FD-4CE6-ACF6-B9B313F8E4B7}" destId="{521C869D-E5B4-44B7-8DAC-699D01AA7625}" srcOrd="0" destOrd="0" presId="urn:microsoft.com/office/officeart/2005/8/layout/bProcess3"/>
    <dgm:cxn modelId="{12C8A59C-9D98-4411-B310-55F2D0945961}" type="presOf" srcId="{69C192A4-00C8-4A14-BD18-01869B3C1E19}" destId="{7D9B8319-7FBC-46AE-9552-B74E6D58C089}" srcOrd="0" destOrd="0" presId="urn:microsoft.com/office/officeart/2005/8/layout/bProcess3"/>
    <dgm:cxn modelId="{29763D40-0269-4F31-817B-C8AC44D5CD74}" srcId="{AEE7E68F-7DF9-47EA-95D4-A6BA04050741}" destId="{69C192A4-00C8-4A14-BD18-01869B3C1E19}" srcOrd="1" destOrd="0" parTransId="{98C57EB1-7C52-49C4-9138-59B645B46887}" sibTransId="{6F7175F5-AC97-49E3-BFDB-A325C51C0C41}"/>
    <dgm:cxn modelId="{E146107F-6BBA-4A5C-891D-D71B1AAEA9E2}" type="presOf" srcId="{99CBCD43-6569-4D51-88CF-79C0A3834E4F}" destId="{865B690A-21A9-444C-AD1E-23C78AB21DE8}" srcOrd="0" destOrd="0" presId="urn:microsoft.com/office/officeart/2005/8/layout/bProcess3"/>
    <dgm:cxn modelId="{DE07FADA-5E1B-45F0-BBAD-4806ED1B58FE}" srcId="{AEE7E68F-7DF9-47EA-95D4-A6BA04050741}" destId="{4F058696-9A2A-4EE9-B670-9B3AB5AAE5F2}" srcOrd="3" destOrd="0" parTransId="{02A86D37-4C84-4315-9900-467FF0FE6860}" sibTransId="{99CBCD43-6569-4D51-88CF-79C0A3834E4F}"/>
    <dgm:cxn modelId="{C8379C5A-2491-4B34-BDBB-BB8659D42E7F}" srcId="{AEE7E68F-7DF9-47EA-95D4-A6BA04050741}" destId="{EBBBFF9D-D2BC-40C9-BB57-B8BC67D7DE60}" srcOrd="2" destOrd="0" parTransId="{03714FEC-B0CF-4E85-B111-A80318EC7C1B}" sibTransId="{5DAA00F1-42FD-4CE6-ACF6-B9B313F8E4B7}"/>
    <dgm:cxn modelId="{72E45302-AA6C-47CF-8EC1-569B8675DF00}" type="presOf" srcId="{EBBBFF9D-D2BC-40C9-BB57-B8BC67D7DE60}" destId="{7EF09882-0F35-40C3-BD3E-FE1F66A72A03}" srcOrd="0" destOrd="0" presId="urn:microsoft.com/office/officeart/2005/8/layout/bProcess3"/>
    <dgm:cxn modelId="{7CD2AF4A-E46E-4720-8ACC-55C6E8742222}" srcId="{AEE7E68F-7DF9-47EA-95D4-A6BA04050741}" destId="{F88439A0-99CC-4BB2-899E-751235FD96CD}" srcOrd="0" destOrd="0" parTransId="{8539385F-2AEF-445D-A2EC-CBE1C8DA3440}" sibTransId="{D6B37055-3294-43B9-B9D4-3DCC39A8879B}"/>
    <dgm:cxn modelId="{D39A6C1D-201B-4C72-AB38-134B620EB9DB}" type="presOf" srcId="{A0036523-56D6-45D9-8D7B-D7D097411D1C}" destId="{C4249AD8-D584-47D2-9AED-137B69E23EF5}" srcOrd="0" destOrd="0" presId="urn:microsoft.com/office/officeart/2005/8/layout/bProcess3"/>
    <dgm:cxn modelId="{DDF23606-7ACA-428A-BAFB-3B0C26B7CACF}" type="presOf" srcId="{A0036523-56D6-45D9-8D7B-D7D097411D1C}" destId="{36F0E65A-41D7-40D7-9C76-7D2D9D05D755}" srcOrd="1" destOrd="0" presId="urn:microsoft.com/office/officeart/2005/8/layout/bProcess3"/>
    <dgm:cxn modelId="{7094C1E8-7686-496B-9954-24DE053A6313}" srcId="{AEE7E68F-7DF9-47EA-95D4-A6BA04050741}" destId="{DFCDB4D8-127D-43FA-87CD-8ECA1A0BCD79}" srcOrd="4" destOrd="0" parTransId="{1A24D589-26E2-4F62-A9D1-F2E323AB7B2B}" sibTransId="{A0036523-56D6-45D9-8D7B-D7D097411D1C}"/>
    <dgm:cxn modelId="{6B870DDA-F011-4649-AF99-5AE18DB958A1}" type="presOf" srcId="{4F058696-9A2A-4EE9-B670-9B3AB5AAE5F2}" destId="{E4FF1329-1AE9-4C35-83E3-01E929B21FD4}" srcOrd="0" destOrd="0" presId="urn:microsoft.com/office/officeart/2005/8/layout/bProcess3"/>
    <dgm:cxn modelId="{DDC0AF2D-614E-4E4D-9CD8-C02210592972}" type="presOf" srcId="{D6B37055-3294-43B9-B9D4-3DCC39A8879B}" destId="{C97550F9-3110-4BDE-881C-92CA621A4795}" srcOrd="1" destOrd="0" presId="urn:microsoft.com/office/officeart/2005/8/layout/bProcess3"/>
    <dgm:cxn modelId="{A32EEDCE-0521-43BD-946D-2CA99AF85B15}" type="presOf" srcId="{6F7175F5-AC97-49E3-BFDB-A325C51C0C41}" destId="{CE267FC4-91D7-4C9A-88F3-A8C2B944D9F3}" srcOrd="0" destOrd="0" presId="urn:microsoft.com/office/officeart/2005/8/layout/bProcess3"/>
    <dgm:cxn modelId="{EF940225-CFA1-4002-97F9-BB9FB4E9B03C}" type="presParOf" srcId="{3DA3D52E-40F9-4F14-950A-C093A60261EA}" destId="{1FAB04D2-BAA0-41FC-81CD-8F5B2A5DF8B6}" srcOrd="0" destOrd="0" presId="urn:microsoft.com/office/officeart/2005/8/layout/bProcess3"/>
    <dgm:cxn modelId="{407BA983-0EA4-46CE-B275-A3045ABE87DE}" type="presParOf" srcId="{3DA3D52E-40F9-4F14-950A-C093A60261EA}" destId="{63ADDB22-0875-423A-B77C-3918A2748CD7}" srcOrd="1" destOrd="0" presId="urn:microsoft.com/office/officeart/2005/8/layout/bProcess3"/>
    <dgm:cxn modelId="{C61B6E59-B009-4733-850B-6EB0ADAEE4CA}" type="presParOf" srcId="{63ADDB22-0875-423A-B77C-3918A2748CD7}" destId="{C97550F9-3110-4BDE-881C-92CA621A4795}" srcOrd="0" destOrd="0" presId="urn:microsoft.com/office/officeart/2005/8/layout/bProcess3"/>
    <dgm:cxn modelId="{ED0BA023-83EC-449E-9E37-CC4BE0467914}" type="presParOf" srcId="{3DA3D52E-40F9-4F14-950A-C093A60261EA}" destId="{7D9B8319-7FBC-46AE-9552-B74E6D58C089}" srcOrd="2" destOrd="0" presId="urn:microsoft.com/office/officeart/2005/8/layout/bProcess3"/>
    <dgm:cxn modelId="{0CBFEF2A-BBE2-4A0F-A9D8-C0DD81D077BC}" type="presParOf" srcId="{3DA3D52E-40F9-4F14-950A-C093A60261EA}" destId="{CE267FC4-91D7-4C9A-88F3-A8C2B944D9F3}" srcOrd="3" destOrd="0" presId="urn:microsoft.com/office/officeart/2005/8/layout/bProcess3"/>
    <dgm:cxn modelId="{53B19C39-9081-4ACB-B452-A88F11627A7C}" type="presParOf" srcId="{CE267FC4-91D7-4C9A-88F3-A8C2B944D9F3}" destId="{4AF41648-8176-443E-A09C-44B8C1D52235}" srcOrd="0" destOrd="0" presId="urn:microsoft.com/office/officeart/2005/8/layout/bProcess3"/>
    <dgm:cxn modelId="{0BD4FB0F-E890-4478-899F-882DCEBB3CE1}" type="presParOf" srcId="{3DA3D52E-40F9-4F14-950A-C093A60261EA}" destId="{7EF09882-0F35-40C3-BD3E-FE1F66A72A03}" srcOrd="4" destOrd="0" presId="urn:microsoft.com/office/officeart/2005/8/layout/bProcess3"/>
    <dgm:cxn modelId="{62928549-1DAB-47F8-940A-8A9598E66B77}" type="presParOf" srcId="{3DA3D52E-40F9-4F14-950A-C093A60261EA}" destId="{521C869D-E5B4-44B7-8DAC-699D01AA7625}" srcOrd="5" destOrd="0" presId="urn:microsoft.com/office/officeart/2005/8/layout/bProcess3"/>
    <dgm:cxn modelId="{8D35DC03-5D73-47E9-8723-5B641BE00EDE}" type="presParOf" srcId="{521C869D-E5B4-44B7-8DAC-699D01AA7625}" destId="{AC3F14C4-485F-4148-AE83-B967CBFC0A44}" srcOrd="0" destOrd="0" presId="urn:microsoft.com/office/officeart/2005/8/layout/bProcess3"/>
    <dgm:cxn modelId="{F88BFAAE-7412-42B7-B156-2CEA59B7799F}" type="presParOf" srcId="{3DA3D52E-40F9-4F14-950A-C093A60261EA}" destId="{E4FF1329-1AE9-4C35-83E3-01E929B21FD4}" srcOrd="6" destOrd="0" presId="urn:microsoft.com/office/officeart/2005/8/layout/bProcess3"/>
    <dgm:cxn modelId="{0F7C013D-C3CF-41B2-AD53-6998D2C092DE}" type="presParOf" srcId="{3DA3D52E-40F9-4F14-950A-C093A60261EA}" destId="{865B690A-21A9-444C-AD1E-23C78AB21DE8}" srcOrd="7" destOrd="0" presId="urn:microsoft.com/office/officeart/2005/8/layout/bProcess3"/>
    <dgm:cxn modelId="{4CC80E71-3849-4597-82C2-B4A4E9497D09}" type="presParOf" srcId="{865B690A-21A9-444C-AD1E-23C78AB21DE8}" destId="{3F2C4ED1-E304-423D-B849-06B85A812365}" srcOrd="0" destOrd="0" presId="urn:microsoft.com/office/officeart/2005/8/layout/bProcess3"/>
    <dgm:cxn modelId="{B1EC1A80-CD49-477E-91D7-C3994D7C07F6}" type="presParOf" srcId="{3DA3D52E-40F9-4F14-950A-C093A60261EA}" destId="{DE680D46-0336-40F0-9BDC-E6380BDB75B3}" srcOrd="8" destOrd="0" presId="urn:microsoft.com/office/officeart/2005/8/layout/bProcess3"/>
    <dgm:cxn modelId="{56F51FD7-FD9A-45B4-BE87-5BC1E211170D}" type="presParOf" srcId="{3DA3D52E-40F9-4F14-950A-C093A60261EA}" destId="{C4249AD8-D584-47D2-9AED-137B69E23EF5}" srcOrd="9" destOrd="0" presId="urn:microsoft.com/office/officeart/2005/8/layout/bProcess3"/>
    <dgm:cxn modelId="{0335C3A4-A583-4C6A-9A63-C2B8CD119578}" type="presParOf" srcId="{C4249AD8-D584-47D2-9AED-137B69E23EF5}" destId="{36F0E65A-41D7-40D7-9C76-7D2D9D05D755}" srcOrd="0" destOrd="0" presId="urn:microsoft.com/office/officeart/2005/8/layout/bProcess3"/>
    <dgm:cxn modelId="{E6D34B0C-2EFC-4AB4-BBFC-5920706FF8D5}" type="presParOf" srcId="{3DA3D52E-40F9-4F14-950A-C093A60261EA}" destId="{C78AEAA4-D31E-44FF-B384-9047074A32B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9C8BC2-D4D1-4B59-86C9-AE9E07FD0DF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BA82A6-5A12-45C3-8006-FA19483278AB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Quality is a continuous process</a:t>
          </a:r>
          <a:endParaRPr lang="en-US" dirty="0">
            <a:solidFill>
              <a:schemeClr val="tx1"/>
            </a:solidFill>
          </a:endParaRPr>
        </a:p>
      </dgm:t>
    </dgm:pt>
    <dgm:pt modelId="{2D9C05B5-F957-4EEB-973E-A4750EE4BB7F}" type="parTrans" cxnId="{AE02CCA5-19E4-4DED-BCBF-9758D57C6D33}">
      <dgm:prSet/>
      <dgm:spPr/>
      <dgm:t>
        <a:bodyPr/>
        <a:lstStyle/>
        <a:p>
          <a:endParaRPr lang="en-US"/>
        </a:p>
      </dgm:t>
    </dgm:pt>
    <dgm:pt modelId="{F68F9913-84CA-4883-8561-64927D7CB8CB}" type="sibTrans" cxnId="{AE02CCA5-19E4-4DED-BCBF-9758D57C6D33}">
      <dgm:prSet/>
      <dgm:spPr/>
      <dgm:t>
        <a:bodyPr/>
        <a:lstStyle/>
        <a:p>
          <a:endParaRPr lang="en-US"/>
        </a:p>
      </dgm:t>
    </dgm:pt>
    <dgm:pt modelId="{32E94F1B-07C1-4563-ABE8-4027AC81011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Document everything, every time</a:t>
          </a:r>
          <a:endParaRPr lang="en-US" dirty="0">
            <a:solidFill>
              <a:schemeClr val="tx1"/>
            </a:solidFill>
          </a:endParaRPr>
        </a:p>
      </dgm:t>
    </dgm:pt>
    <dgm:pt modelId="{A83FEC71-FF33-4B8F-A72D-3B1B26BA567E}" type="parTrans" cxnId="{7A5DD1FE-9FDE-452A-8423-37775276A5ED}">
      <dgm:prSet/>
      <dgm:spPr/>
      <dgm:t>
        <a:bodyPr/>
        <a:lstStyle/>
        <a:p>
          <a:endParaRPr lang="en-US"/>
        </a:p>
      </dgm:t>
    </dgm:pt>
    <dgm:pt modelId="{6AB7B4B3-26E2-4A24-AE4A-926B4D66C01C}" type="sibTrans" cxnId="{7A5DD1FE-9FDE-452A-8423-37775276A5ED}">
      <dgm:prSet/>
      <dgm:spPr/>
      <dgm:t>
        <a:bodyPr/>
        <a:lstStyle/>
        <a:p>
          <a:endParaRPr lang="en-US"/>
        </a:p>
      </dgm:t>
    </dgm:pt>
    <dgm:pt modelId="{D1D2D631-8C51-4580-A99E-A353CF6425A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Do not cheat yourself / institution</a:t>
          </a:r>
          <a:endParaRPr lang="en-US" dirty="0">
            <a:solidFill>
              <a:schemeClr val="tx1"/>
            </a:solidFill>
          </a:endParaRPr>
        </a:p>
      </dgm:t>
    </dgm:pt>
    <dgm:pt modelId="{DC9CA50F-8A86-4A8A-8920-0FDA1B753108}" type="parTrans" cxnId="{F72FFD75-F83A-4ED9-AE14-290AA14A472B}">
      <dgm:prSet/>
      <dgm:spPr/>
      <dgm:t>
        <a:bodyPr/>
        <a:lstStyle/>
        <a:p>
          <a:endParaRPr lang="en-US"/>
        </a:p>
      </dgm:t>
    </dgm:pt>
    <dgm:pt modelId="{4436F283-CD57-4E87-9443-AA7A5D533922}" type="sibTrans" cxnId="{F72FFD75-F83A-4ED9-AE14-290AA14A472B}">
      <dgm:prSet/>
      <dgm:spPr/>
      <dgm:t>
        <a:bodyPr/>
        <a:lstStyle/>
        <a:p>
          <a:endParaRPr lang="en-US"/>
        </a:p>
      </dgm:t>
    </dgm:pt>
    <dgm:pt modelId="{4892E36B-E2DE-42FB-972A-92D3F1C738C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Golden Rules</a:t>
          </a:r>
          <a:endParaRPr lang="en-US" dirty="0">
            <a:solidFill>
              <a:schemeClr val="tx1"/>
            </a:solidFill>
          </a:endParaRPr>
        </a:p>
      </dgm:t>
    </dgm:pt>
    <dgm:pt modelId="{C4949D92-4BCB-485A-B819-B974E256A612}" type="parTrans" cxnId="{1A6AFFBF-F507-48E5-B514-1314AFA3AEB7}">
      <dgm:prSet/>
      <dgm:spPr/>
      <dgm:t>
        <a:bodyPr/>
        <a:lstStyle/>
        <a:p>
          <a:endParaRPr lang="en-US"/>
        </a:p>
      </dgm:t>
    </dgm:pt>
    <dgm:pt modelId="{C7B33BC8-A5D0-4225-B098-BB2A14436E06}" type="sibTrans" cxnId="{1A6AFFBF-F507-48E5-B514-1314AFA3AEB7}">
      <dgm:prSet/>
      <dgm:spPr/>
      <dgm:t>
        <a:bodyPr/>
        <a:lstStyle/>
        <a:p>
          <a:endParaRPr lang="en-US"/>
        </a:p>
      </dgm:t>
    </dgm:pt>
    <dgm:pt modelId="{AC22739E-EBC4-4DCD-B71D-90960344883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Take accreditation positive &amp; serious </a:t>
          </a:r>
          <a:endParaRPr lang="en-US" dirty="0">
            <a:solidFill>
              <a:schemeClr val="tx1"/>
            </a:solidFill>
          </a:endParaRPr>
        </a:p>
      </dgm:t>
    </dgm:pt>
    <dgm:pt modelId="{E108213C-99F6-4D80-8E92-8E007B8034AB}" type="parTrans" cxnId="{A82DFA31-8AEE-46C8-9D5E-278463064199}">
      <dgm:prSet/>
      <dgm:spPr/>
      <dgm:t>
        <a:bodyPr/>
        <a:lstStyle/>
        <a:p>
          <a:endParaRPr lang="en-US"/>
        </a:p>
      </dgm:t>
    </dgm:pt>
    <dgm:pt modelId="{8D1F23D7-C7F6-47BA-94D2-EDD6708E488D}" type="sibTrans" cxnId="{A82DFA31-8AEE-46C8-9D5E-278463064199}">
      <dgm:prSet/>
      <dgm:spPr/>
      <dgm:t>
        <a:bodyPr/>
        <a:lstStyle/>
        <a:p>
          <a:endParaRPr lang="en-US"/>
        </a:p>
      </dgm:t>
    </dgm:pt>
    <dgm:pt modelId="{DAE7085F-FB99-4D07-8481-10F2B6FBBA5F}" type="pres">
      <dgm:prSet presAssocID="{8E9C8BC2-D4D1-4B59-86C9-AE9E07FD0D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A3CDB2-6A19-48B9-9ED0-C6DFEF488216}" type="pres">
      <dgm:prSet presAssocID="{4892E36B-E2DE-42FB-972A-92D3F1C738CC}" presName="centerShape" presStyleLbl="node0" presStyleIdx="0" presStyleCnt="1"/>
      <dgm:spPr/>
      <dgm:t>
        <a:bodyPr/>
        <a:lstStyle/>
        <a:p>
          <a:endParaRPr lang="en-US"/>
        </a:p>
      </dgm:t>
    </dgm:pt>
    <dgm:pt modelId="{64B929BB-4962-4B4B-9555-458294AA454E}" type="pres">
      <dgm:prSet presAssocID="{E108213C-99F6-4D80-8E92-8E007B8034A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EBC713F-CA91-48F4-80B6-B6DFB5D82807}" type="pres">
      <dgm:prSet presAssocID="{AC22739E-EBC4-4DCD-B71D-9096034488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DE1B1-FDD8-4691-82AA-1429F2B9C584}" type="pres">
      <dgm:prSet presAssocID="{2D9C05B5-F957-4EEB-973E-A4750EE4BB7F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EDA353F2-3126-440D-9D7D-09DE9A873264}" type="pres">
      <dgm:prSet presAssocID="{5EBA82A6-5A12-45C3-8006-FA19483278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1C39F-897D-46E1-9250-3B91AAD44D30}" type="pres">
      <dgm:prSet presAssocID="{A83FEC71-FF33-4B8F-A72D-3B1B26BA567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FB16921-BBD0-45A0-A496-0E6572ADB5DA}" type="pres">
      <dgm:prSet presAssocID="{32E94F1B-07C1-4563-ABE8-4027AC8101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E0FFB-C40D-4DD3-8CA0-AC73BE89BA3B}" type="pres">
      <dgm:prSet presAssocID="{DC9CA50F-8A86-4A8A-8920-0FDA1B75310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98130DC7-79F3-4EE5-B2B3-3EFBBD7F3324}" type="pres">
      <dgm:prSet presAssocID="{D1D2D631-8C51-4580-A99E-A353CF6425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2050B-0B75-427C-8FCF-49A8D9BD849E}" type="presOf" srcId="{32E94F1B-07C1-4563-ABE8-4027AC81011F}" destId="{9FB16921-BBD0-45A0-A496-0E6572ADB5DA}" srcOrd="0" destOrd="0" presId="urn:microsoft.com/office/officeart/2005/8/layout/radial4"/>
    <dgm:cxn modelId="{033AB011-2D05-408A-B411-D19AE67FB799}" type="presOf" srcId="{D1D2D631-8C51-4580-A99E-A353CF6425A4}" destId="{98130DC7-79F3-4EE5-B2B3-3EFBBD7F3324}" srcOrd="0" destOrd="0" presId="urn:microsoft.com/office/officeart/2005/8/layout/radial4"/>
    <dgm:cxn modelId="{7A5DD1FE-9FDE-452A-8423-37775276A5ED}" srcId="{4892E36B-E2DE-42FB-972A-92D3F1C738CC}" destId="{32E94F1B-07C1-4563-ABE8-4027AC81011F}" srcOrd="2" destOrd="0" parTransId="{A83FEC71-FF33-4B8F-A72D-3B1B26BA567E}" sibTransId="{6AB7B4B3-26E2-4A24-AE4A-926B4D66C01C}"/>
    <dgm:cxn modelId="{AE02CCA5-19E4-4DED-BCBF-9758D57C6D33}" srcId="{4892E36B-E2DE-42FB-972A-92D3F1C738CC}" destId="{5EBA82A6-5A12-45C3-8006-FA19483278AB}" srcOrd="1" destOrd="0" parTransId="{2D9C05B5-F957-4EEB-973E-A4750EE4BB7F}" sibTransId="{F68F9913-84CA-4883-8561-64927D7CB8CB}"/>
    <dgm:cxn modelId="{37CBB581-FBA5-4A25-A7A1-6E8BDD8DCA80}" type="presOf" srcId="{8E9C8BC2-D4D1-4B59-86C9-AE9E07FD0DFC}" destId="{DAE7085F-FB99-4D07-8481-10F2B6FBBA5F}" srcOrd="0" destOrd="0" presId="urn:microsoft.com/office/officeart/2005/8/layout/radial4"/>
    <dgm:cxn modelId="{35F823F5-6754-4E57-B6E9-4818FE9C20CB}" type="presOf" srcId="{A83FEC71-FF33-4B8F-A72D-3B1B26BA567E}" destId="{10B1C39F-897D-46E1-9250-3B91AAD44D30}" srcOrd="0" destOrd="0" presId="urn:microsoft.com/office/officeart/2005/8/layout/radial4"/>
    <dgm:cxn modelId="{E714553D-C953-4D0C-81DD-4B983127ACD5}" type="presOf" srcId="{AC22739E-EBC4-4DCD-B71D-90960344883A}" destId="{7EBC713F-CA91-48F4-80B6-B6DFB5D82807}" srcOrd="0" destOrd="0" presId="urn:microsoft.com/office/officeart/2005/8/layout/radial4"/>
    <dgm:cxn modelId="{BA3F1FC4-B8E6-48E0-835D-96E94A8374FD}" type="presOf" srcId="{2D9C05B5-F957-4EEB-973E-A4750EE4BB7F}" destId="{9A3DE1B1-FDD8-4691-82AA-1429F2B9C584}" srcOrd="0" destOrd="0" presId="urn:microsoft.com/office/officeart/2005/8/layout/radial4"/>
    <dgm:cxn modelId="{F72FFD75-F83A-4ED9-AE14-290AA14A472B}" srcId="{4892E36B-E2DE-42FB-972A-92D3F1C738CC}" destId="{D1D2D631-8C51-4580-A99E-A353CF6425A4}" srcOrd="3" destOrd="0" parTransId="{DC9CA50F-8A86-4A8A-8920-0FDA1B753108}" sibTransId="{4436F283-CD57-4E87-9443-AA7A5D533922}"/>
    <dgm:cxn modelId="{A82DFA31-8AEE-46C8-9D5E-278463064199}" srcId="{4892E36B-E2DE-42FB-972A-92D3F1C738CC}" destId="{AC22739E-EBC4-4DCD-B71D-90960344883A}" srcOrd="0" destOrd="0" parTransId="{E108213C-99F6-4D80-8E92-8E007B8034AB}" sibTransId="{8D1F23D7-C7F6-47BA-94D2-EDD6708E488D}"/>
    <dgm:cxn modelId="{298809FE-8CA8-4DFD-B472-ABF0C23088AA}" type="presOf" srcId="{5EBA82A6-5A12-45C3-8006-FA19483278AB}" destId="{EDA353F2-3126-440D-9D7D-09DE9A873264}" srcOrd="0" destOrd="0" presId="urn:microsoft.com/office/officeart/2005/8/layout/radial4"/>
    <dgm:cxn modelId="{1A6AFFBF-F507-48E5-B514-1314AFA3AEB7}" srcId="{8E9C8BC2-D4D1-4B59-86C9-AE9E07FD0DFC}" destId="{4892E36B-E2DE-42FB-972A-92D3F1C738CC}" srcOrd="0" destOrd="0" parTransId="{C4949D92-4BCB-485A-B819-B974E256A612}" sibTransId="{C7B33BC8-A5D0-4225-B098-BB2A14436E06}"/>
    <dgm:cxn modelId="{F4C83F67-39B6-40FD-B086-C9DB165E0082}" type="presOf" srcId="{E108213C-99F6-4D80-8E92-8E007B8034AB}" destId="{64B929BB-4962-4B4B-9555-458294AA454E}" srcOrd="0" destOrd="0" presId="urn:microsoft.com/office/officeart/2005/8/layout/radial4"/>
    <dgm:cxn modelId="{881A2917-7137-44C7-ADE6-221B3B040E1F}" type="presOf" srcId="{DC9CA50F-8A86-4A8A-8920-0FDA1B753108}" destId="{FACE0FFB-C40D-4DD3-8CA0-AC73BE89BA3B}" srcOrd="0" destOrd="0" presId="urn:microsoft.com/office/officeart/2005/8/layout/radial4"/>
    <dgm:cxn modelId="{E6824C04-34E0-455A-B0E1-7C144A3FA2F5}" type="presOf" srcId="{4892E36B-E2DE-42FB-972A-92D3F1C738CC}" destId="{7FA3CDB2-6A19-48B9-9ED0-C6DFEF488216}" srcOrd="0" destOrd="0" presId="urn:microsoft.com/office/officeart/2005/8/layout/radial4"/>
    <dgm:cxn modelId="{FE278243-539A-4344-A89E-B00618A2E9CF}" type="presParOf" srcId="{DAE7085F-FB99-4D07-8481-10F2B6FBBA5F}" destId="{7FA3CDB2-6A19-48B9-9ED0-C6DFEF488216}" srcOrd="0" destOrd="0" presId="urn:microsoft.com/office/officeart/2005/8/layout/radial4"/>
    <dgm:cxn modelId="{D9F7A35E-C751-4847-A901-5EC75C9CE634}" type="presParOf" srcId="{DAE7085F-FB99-4D07-8481-10F2B6FBBA5F}" destId="{64B929BB-4962-4B4B-9555-458294AA454E}" srcOrd="1" destOrd="0" presId="urn:microsoft.com/office/officeart/2005/8/layout/radial4"/>
    <dgm:cxn modelId="{A736CC2D-8F36-4DC0-8C5A-BAF6AAC52538}" type="presParOf" srcId="{DAE7085F-FB99-4D07-8481-10F2B6FBBA5F}" destId="{7EBC713F-CA91-48F4-80B6-B6DFB5D82807}" srcOrd="2" destOrd="0" presId="urn:microsoft.com/office/officeart/2005/8/layout/radial4"/>
    <dgm:cxn modelId="{33E3214F-DBF5-4F5F-9948-0870DF38A8F2}" type="presParOf" srcId="{DAE7085F-FB99-4D07-8481-10F2B6FBBA5F}" destId="{9A3DE1B1-FDD8-4691-82AA-1429F2B9C584}" srcOrd="3" destOrd="0" presId="urn:microsoft.com/office/officeart/2005/8/layout/radial4"/>
    <dgm:cxn modelId="{57E509C5-0C6F-4F20-91C0-3E12636117F0}" type="presParOf" srcId="{DAE7085F-FB99-4D07-8481-10F2B6FBBA5F}" destId="{EDA353F2-3126-440D-9D7D-09DE9A873264}" srcOrd="4" destOrd="0" presId="urn:microsoft.com/office/officeart/2005/8/layout/radial4"/>
    <dgm:cxn modelId="{7C7222CF-F878-4F45-B7F7-868B12CBF6B7}" type="presParOf" srcId="{DAE7085F-FB99-4D07-8481-10F2B6FBBA5F}" destId="{10B1C39F-897D-46E1-9250-3B91AAD44D30}" srcOrd="5" destOrd="0" presId="urn:microsoft.com/office/officeart/2005/8/layout/radial4"/>
    <dgm:cxn modelId="{BA972A85-9568-4E51-A7B8-376AE9A01B06}" type="presParOf" srcId="{DAE7085F-FB99-4D07-8481-10F2B6FBBA5F}" destId="{9FB16921-BBD0-45A0-A496-0E6572ADB5DA}" srcOrd="6" destOrd="0" presId="urn:microsoft.com/office/officeart/2005/8/layout/radial4"/>
    <dgm:cxn modelId="{7237CE3E-8D90-4F7B-9CD1-C383EA8E3B03}" type="presParOf" srcId="{DAE7085F-FB99-4D07-8481-10F2B6FBBA5F}" destId="{FACE0FFB-C40D-4DD3-8CA0-AC73BE89BA3B}" srcOrd="7" destOrd="0" presId="urn:microsoft.com/office/officeart/2005/8/layout/radial4"/>
    <dgm:cxn modelId="{BB94C64B-DBA5-4C08-96EF-CF279A0172C3}" type="presParOf" srcId="{DAE7085F-FB99-4D07-8481-10F2B6FBBA5F}" destId="{98130DC7-79F3-4EE5-B2B3-3EFBBD7F332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3F7A5-839D-494C-812F-E99529AB5712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B38DE9C8-7E74-4393-B710-534E3761B411}">
      <dgm:prSet/>
      <dgm:spPr/>
      <dgm:t>
        <a:bodyPr/>
        <a:lstStyle/>
        <a:p>
          <a:pPr rtl="0"/>
          <a:r>
            <a:rPr lang="en-US" dirty="0" smtClean="0"/>
            <a:t>How many of you have / had administrative responsibilities? </a:t>
          </a:r>
          <a:endParaRPr lang="en-US" dirty="0"/>
        </a:p>
      </dgm:t>
    </dgm:pt>
    <dgm:pt modelId="{FE8B08F9-8F62-4F2A-B4D0-5B65997F372F}" type="parTrans" cxnId="{9910651E-1E3A-4173-B9FF-BF8F3ECDBE17}">
      <dgm:prSet/>
      <dgm:spPr/>
      <dgm:t>
        <a:bodyPr/>
        <a:lstStyle/>
        <a:p>
          <a:endParaRPr lang="en-US"/>
        </a:p>
      </dgm:t>
    </dgm:pt>
    <dgm:pt modelId="{4F8B37F1-3A28-4F56-85FA-49AEFA1B1EC6}" type="sibTrans" cxnId="{9910651E-1E3A-4173-B9FF-BF8F3ECDBE17}">
      <dgm:prSet/>
      <dgm:spPr/>
      <dgm:t>
        <a:bodyPr/>
        <a:lstStyle/>
        <a:p>
          <a:endParaRPr lang="en-US"/>
        </a:p>
      </dgm:t>
    </dgm:pt>
    <dgm:pt modelId="{34C6ED36-8140-48E2-8B31-85E0A80F4F1C}">
      <dgm:prSet/>
      <dgm:spPr/>
      <dgm:t>
        <a:bodyPr/>
        <a:lstStyle/>
        <a:p>
          <a:pPr rtl="0"/>
          <a:r>
            <a:rPr lang="en-US" dirty="0" smtClean="0"/>
            <a:t>How many of you have / had attended any training for enhancing administrative or academic abilities? </a:t>
          </a:r>
          <a:endParaRPr lang="en-US" dirty="0"/>
        </a:p>
      </dgm:t>
    </dgm:pt>
    <dgm:pt modelId="{8D6FF98B-B6BF-45C9-A741-ABAC26FB601B}" type="parTrans" cxnId="{CABCD555-F420-4C55-8542-28E31D7BE851}">
      <dgm:prSet/>
      <dgm:spPr/>
      <dgm:t>
        <a:bodyPr/>
        <a:lstStyle/>
        <a:p>
          <a:endParaRPr lang="en-US"/>
        </a:p>
      </dgm:t>
    </dgm:pt>
    <dgm:pt modelId="{404ECFC7-543D-4053-8260-D1476D4C51EF}" type="sibTrans" cxnId="{CABCD555-F420-4C55-8542-28E31D7BE851}">
      <dgm:prSet/>
      <dgm:spPr/>
      <dgm:t>
        <a:bodyPr/>
        <a:lstStyle/>
        <a:p>
          <a:endParaRPr lang="en-US"/>
        </a:p>
      </dgm:t>
    </dgm:pt>
    <dgm:pt modelId="{4F883FB6-0B74-4B57-8CE6-6DCC669C72EC}">
      <dgm:prSet/>
      <dgm:spPr/>
      <dgm:t>
        <a:bodyPr/>
        <a:lstStyle/>
        <a:p>
          <a:pPr rtl="0"/>
          <a:r>
            <a:rPr lang="en-US" dirty="0" smtClean="0"/>
            <a:t>Have you attended any training related to accreditation?</a:t>
          </a:r>
          <a:endParaRPr lang="en-US" dirty="0"/>
        </a:p>
      </dgm:t>
    </dgm:pt>
    <dgm:pt modelId="{557257D3-5434-4B9D-B34A-DB2F187E956B}" type="parTrans" cxnId="{1130F791-020B-4A56-B877-900501298DCE}">
      <dgm:prSet/>
      <dgm:spPr/>
      <dgm:t>
        <a:bodyPr/>
        <a:lstStyle/>
        <a:p>
          <a:endParaRPr lang="en-US"/>
        </a:p>
      </dgm:t>
    </dgm:pt>
    <dgm:pt modelId="{AD6863C1-BCD1-42DB-80C2-703A94962AB3}" type="sibTrans" cxnId="{1130F791-020B-4A56-B877-900501298DCE}">
      <dgm:prSet/>
      <dgm:spPr/>
      <dgm:t>
        <a:bodyPr/>
        <a:lstStyle/>
        <a:p>
          <a:endParaRPr lang="en-US"/>
        </a:p>
      </dgm:t>
    </dgm:pt>
    <dgm:pt modelId="{56ABAAC3-16DD-4815-B2E7-48055EF35AE4}" type="pres">
      <dgm:prSet presAssocID="{8823F7A5-839D-494C-812F-E99529AB57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6BC2AF-132A-408A-9463-13894BC68470}" type="pres">
      <dgm:prSet presAssocID="{B38DE9C8-7E74-4393-B710-534E3761B411}" presName="circ1" presStyleLbl="vennNode1" presStyleIdx="0" presStyleCnt="3"/>
      <dgm:spPr/>
      <dgm:t>
        <a:bodyPr/>
        <a:lstStyle/>
        <a:p>
          <a:endParaRPr lang="en-US"/>
        </a:p>
      </dgm:t>
    </dgm:pt>
    <dgm:pt modelId="{A73166AC-B0C6-4E2D-944E-24D33507732D}" type="pres">
      <dgm:prSet presAssocID="{B38DE9C8-7E74-4393-B710-534E3761B4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B56F5-1B19-4EC9-B438-9DD4D78C3571}" type="pres">
      <dgm:prSet presAssocID="{34C6ED36-8140-48E2-8B31-85E0A80F4F1C}" presName="circ2" presStyleLbl="vennNode1" presStyleIdx="1" presStyleCnt="3"/>
      <dgm:spPr/>
      <dgm:t>
        <a:bodyPr/>
        <a:lstStyle/>
        <a:p>
          <a:endParaRPr lang="en-US"/>
        </a:p>
      </dgm:t>
    </dgm:pt>
    <dgm:pt modelId="{C9439246-8EB3-4579-8F03-B55A2A274264}" type="pres">
      <dgm:prSet presAssocID="{34C6ED36-8140-48E2-8B31-85E0A80F4F1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D938F-5451-4925-B7FA-C40CC9CC5B48}" type="pres">
      <dgm:prSet presAssocID="{4F883FB6-0B74-4B57-8CE6-6DCC669C72EC}" presName="circ3" presStyleLbl="vennNode1" presStyleIdx="2" presStyleCnt="3"/>
      <dgm:spPr/>
      <dgm:t>
        <a:bodyPr/>
        <a:lstStyle/>
        <a:p>
          <a:endParaRPr lang="en-US"/>
        </a:p>
      </dgm:t>
    </dgm:pt>
    <dgm:pt modelId="{5A126374-F8D9-4E1E-B8E6-D7B7DDA4F71D}" type="pres">
      <dgm:prSet presAssocID="{4F883FB6-0B74-4B57-8CE6-6DCC669C72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59F64-B804-4D72-8603-9088C644CD0B}" type="presOf" srcId="{B38DE9C8-7E74-4393-B710-534E3761B411}" destId="{8B6BC2AF-132A-408A-9463-13894BC68470}" srcOrd="0" destOrd="0" presId="urn:microsoft.com/office/officeart/2005/8/layout/venn1"/>
    <dgm:cxn modelId="{9910651E-1E3A-4173-B9FF-BF8F3ECDBE17}" srcId="{8823F7A5-839D-494C-812F-E99529AB5712}" destId="{B38DE9C8-7E74-4393-B710-534E3761B411}" srcOrd="0" destOrd="0" parTransId="{FE8B08F9-8F62-4F2A-B4D0-5B65997F372F}" sibTransId="{4F8B37F1-3A28-4F56-85FA-49AEFA1B1EC6}"/>
    <dgm:cxn modelId="{1130F791-020B-4A56-B877-900501298DCE}" srcId="{8823F7A5-839D-494C-812F-E99529AB5712}" destId="{4F883FB6-0B74-4B57-8CE6-6DCC669C72EC}" srcOrd="2" destOrd="0" parTransId="{557257D3-5434-4B9D-B34A-DB2F187E956B}" sibTransId="{AD6863C1-BCD1-42DB-80C2-703A94962AB3}"/>
    <dgm:cxn modelId="{B829E691-FBF8-4BED-BAA5-13BCEA74E782}" type="presOf" srcId="{4F883FB6-0B74-4B57-8CE6-6DCC669C72EC}" destId="{079D938F-5451-4925-B7FA-C40CC9CC5B48}" srcOrd="0" destOrd="0" presId="urn:microsoft.com/office/officeart/2005/8/layout/venn1"/>
    <dgm:cxn modelId="{F7DA66F8-0704-4101-89CC-CCE1A729BA75}" type="presOf" srcId="{B38DE9C8-7E74-4393-B710-534E3761B411}" destId="{A73166AC-B0C6-4E2D-944E-24D33507732D}" srcOrd="1" destOrd="0" presId="urn:microsoft.com/office/officeart/2005/8/layout/venn1"/>
    <dgm:cxn modelId="{E1452BD4-2FB6-453A-9007-0FE7FBC0CF17}" type="presOf" srcId="{8823F7A5-839D-494C-812F-E99529AB5712}" destId="{56ABAAC3-16DD-4815-B2E7-48055EF35AE4}" srcOrd="0" destOrd="0" presId="urn:microsoft.com/office/officeart/2005/8/layout/venn1"/>
    <dgm:cxn modelId="{2C8E92F3-7445-4E6D-A633-04A96B61D6D6}" type="presOf" srcId="{4F883FB6-0B74-4B57-8CE6-6DCC669C72EC}" destId="{5A126374-F8D9-4E1E-B8E6-D7B7DDA4F71D}" srcOrd="1" destOrd="0" presId="urn:microsoft.com/office/officeart/2005/8/layout/venn1"/>
    <dgm:cxn modelId="{A1EA5B65-1FAC-4332-A4F1-DB5E6A3D7A9E}" type="presOf" srcId="{34C6ED36-8140-48E2-8B31-85E0A80F4F1C}" destId="{C9439246-8EB3-4579-8F03-B55A2A274264}" srcOrd="1" destOrd="0" presId="urn:microsoft.com/office/officeart/2005/8/layout/venn1"/>
    <dgm:cxn modelId="{2D0935AB-6A26-46D8-8A02-4328ABB0A8A8}" type="presOf" srcId="{34C6ED36-8140-48E2-8B31-85E0A80F4F1C}" destId="{AE5B56F5-1B19-4EC9-B438-9DD4D78C3571}" srcOrd="0" destOrd="0" presId="urn:microsoft.com/office/officeart/2005/8/layout/venn1"/>
    <dgm:cxn modelId="{CABCD555-F420-4C55-8542-28E31D7BE851}" srcId="{8823F7A5-839D-494C-812F-E99529AB5712}" destId="{34C6ED36-8140-48E2-8B31-85E0A80F4F1C}" srcOrd="1" destOrd="0" parTransId="{8D6FF98B-B6BF-45C9-A741-ABAC26FB601B}" sibTransId="{404ECFC7-543D-4053-8260-D1476D4C51EF}"/>
    <dgm:cxn modelId="{688536C0-05D7-41A2-9C01-AD3A53AB348B}" type="presParOf" srcId="{56ABAAC3-16DD-4815-B2E7-48055EF35AE4}" destId="{8B6BC2AF-132A-408A-9463-13894BC68470}" srcOrd="0" destOrd="0" presId="urn:microsoft.com/office/officeart/2005/8/layout/venn1"/>
    <dgm:cxn modelId="{C66FFCD0-AEB2-4C8F-A617-323B9660BDB5}" type="presParOf" srcId="{56ABAAC3-16DD-4815-B2E7-48055EF35AE4}" destId="{A73166AC-B0C6-4E2D-944E-24D33507732D}" srcOrd="1" destOrd="0" presId="urn:microsoft.com/office/officeart/2005/8/layout/venn1"/>
    <dgm:cxn modelId="{F635B943-D56F-42CC-9E37-DC5B57F6D895}" type="presParOf" srcId="{56ABAAC3-16DD-4815-B2E7-48055EF35AE4}" destId="{AE5B56F5-1B19-4EC9-B438-9DD4D78C3571}" srcOrd="2" destOrd="0" presId="urn:microsoft.com/office/officeart/2005/8/layout/venn1"/>
    <dgm:cxn modelId="{D1EF6622-61D5-4B5C-9195-F211376F40BB}" type="presParOf" srcId="{56ABAAC3-16DD-4815-B2E7-48055EF35AE4}" destId="{C9439246-8EB3-4579-8F03-B55A2A274264}" srcOrd="3" destOrd="0" presId="urn:microsoft.com/office/officeart/2005/8/layout/venn1"/>
    <dgm:cxn modelId="{5E2A369A-D8CC-49DC-8E8C-525FE80DDD58}" type="presParOf" srcId="{56ABAAC3-16DD-4815-B2E7-48055EF35AE4}" destId="{079D938F-5451-4925-B7FA-C40CC9CC5B48}" srcOrd="4" destOrd="0" presId="urn:microsoft.com/office/officeart/2005/8/layout/venn1"/>
    <dgm:cxn modelId="{283E4B83-86DF-46CF-889D-48DD4A9F3CD1}" type="presParOf" srcId="{56ABAAC3-16DD-4815-B2E7-48055EF35AE4}" destId="{5A126374-F8D9-4E1E-B8E6-D7B7DDA4F71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F7E0A7-A84D-434F-ABE1-669C3B704234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9E2829-D085-4E0B-8C95-2E1AE822B6EB}">
      <dgm:prSet/>
      <dgm:spPr/>
      <dgm:t>
        <a:bodyPr/>
        <a:lstStyle/>
        <a:p>
          <a:pPr rtl="0"/>
          <a:r>
            <a:rPr lang="en-US" dirty="0" smtClean="0"/>
            <a:t>Why accreditation?</a:t>
          </a:r>
          <a:endParaRPr lang="en-US" dirty="0"/>
        </a:p>
      </dgm:t>
    </dgm:pt>
    <dgm:pt modelId="{96798F52-DC3B-42A0-BFD3-757E5B2A168D}" type="parTrans" cxnId="{9837F824-F0A9-4C58-BB59-90069C0A40D0}">
      <dgm:prSet/>
      <dgm:spPr/>
      <dgm:t>
        <a:bodyPr/>
        <a:lstStyle/>
        <a:p>
          <a:endParaRPr lang="en-US"/>
        </a:p>
      </dgm:t>
    </dgm:pt>
    <dgm:pt modelId="{A64D92F1-5AEB-418D-A653-458A268DDB9A}" type="sibTrans" cxnId="{9837F824-F0A9-4C58-BB59-90069C0A40D0}">
      <dgm:prSet/>
      <dgm:spPr/>
      <dgm:t>
        <a:bodyPr/>
        <a:lstStyle/>
        <a:p>
          <a:endParaRPr lang="en-US"/>
        </a:p>
      </dgm:t>
    </dgm:pt>
    <dgm:pt modelId="{13EFE756-045F-4952-B3F5-8E8E670A6900}">
      <dgm:prSet/>
      <dgm:spPr/>
      <dgm:t>
        <a:bodyPr/>
        <a:lstStyle/>
        <a:p>
          <a:pPr rtl="0"/>
          <a:r>
            <a:rPr lang="en-US" dirty="0" smtClean="0"/>
            <a:t>What is the flip side of the accreditation?</a:t>
          </a:r>
          <a:endParaRPr lang="en-US" dirty="0"/>
        </a:p>
      </dgm:t>
    </dgm:pt>
    <dgm:pt modelId="{35C745EB-02BA-4BEC-858D-2937042FBBF6}" type="parTrans" cxnId="{6721EEBE-922A-4E5F-8C75-473A0E5F72A7}">
      <dgm:prSet/>
      <dgm:spPr/>
      <dgm:t>
        <a:bodyPr/>
        <a:lstStyle/>
        <a:p>
          <a:endParaRPr lang="en-US"/>
        </a:p>
      </dgm:t>
    </dgm:pt>
    <dgm:pt modelId="{D4279F19-66F9-472C-B07D-77342BC4266C}" type="sibTrans" cxnId="{6721EEBE-922A-4E5F-8C75-473A0E5F72A7}">
      <dgm:prSet/>
      <dgm:spPr/>
      <dgm:t>
        <a:bodyPr/>
        <a:lstStyle/>
        <a:p>
          <a:endParaRPr lang="en-US"/>
        </a:p>
      </dgm:t>
    </dgm:pt>
    <dgm:pt modelId="{7FC9BA3B-8D10-4040-835B-25A17AA36492}">
      <dgm:prSet/>
      <dgm:spPr/>
      <dgm:t>
        <a:bodyPr/>
        <a:lstStyle/>
        <a:p>
          <a:pPr rtl="0"/>
          <a:r>
            <a:rPr lang="en-US" dirty="0" smtClean="0"/>
            <a:t>What is International Practice of Accreditation?</a:t>
          </a:r>
          <a:endParaRPr lang="en-US" dirty="0"/>
        </a:p>
      </dgm:t>
    </dgm:pt>
    <dgm:pt modelId="{98DFD47D-6BA5-4108-A8ED-1A204F4746D8}" type="parTrans" cxnId="{C11F3139-93D4-44D0-B01A-4B2FB7D665E5}">
      <dgm:prSet/>
      <dgm:spPr/>
      <dgm:t>
        <a:bodyPr/>
        <a:lstStyle/>
        <a:p>
          <a:endParaRPr lang="en-US"/>
        </a:p>
      </dgm:t>
    </dgm:pt>
    <dgm:pt modelId="{6D259F1C-272A-4F0C-A8D6-78F00A822CF1}" type="sibTrans" cxnId="{C11F3139-93D4-44D0-B01A-4B2FB7D665E5}">
      <dgm:prSet/>
      <dgm:spPr/>
      <dgm:t>
        <a:bodyPr/>
        <a:lstStyle/>
        <a:p>
          <a:endParaRPr lang="en-US"/>
        </a:p>
      </dgm:t>
    </dgm:pt>
    <dgm:pt modelId="{1F00B42C-5E3D-422D-98C6-967771653C73}" type="pres">
      <dgm:prSet presAssocID="{47F7E0A7-A84D-434F-ABE1-669C3B7042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5615E4-B5E6-467C-99AB-9BD913B1DB5D}" type="pres">
      <dgm:prSet presAssocID="{DB9E2829-D085-4E0B-8C95-2E1AE822B6EB}" presName="horFlow" presStyleCnt="0"/>
      <dgm:spPr/>
    </dgm:pt>
    <dgm:pt modelId="{F4133D24-D0A3-41BB-8C27-442027844644}" type="pres">
      <dgm:prSet presAssocID="{DB9E2829-D085-4E0B-8C95-2E1AE822B6EB}" presName="bigChev" presStyleLbl="node1" presStyleIdx="0" presStyleCnt="3" custScaleX="185059"/>
      <dgm:spPr/>
      <dgm:t>
        <a:bodyPr/>
        <a:lstStyle/>
        <a:p>
          <a:endParaRPr lang="en-US"/>
        </a:p>
      </dgm:t>
    </dgm:pt>
    <dgm:pt modelId="{BCA02C8B-08E0-42EA-94FA-8E5DAB9AAC4D}" type="pres">
      <dgm:prSet presAssocID="{DB9E2829-D085-4E0B-8C95-2E1AE822B6EB}" presName="vSp" presStyleCnt="0"/>
      <dgm:spPr/>
    </dgm:pt>
    <dgm:pt modelId="{AA7E1117-AE81-42E9-A4B8-156747B5F107}" type="pres">
      <dgm:prSet presAssocID="{7FC9BA3B-8D10-4040-835B-25A17AA36492}" presName="horFlow" presStyleCnt="0"/>
      <dgm:spPr/>
    </dgm:pt>
    <dgm:pt modelId="{1AF8A898-97AD-4B28-815C-6BD62F7A9E28}" type="pres">
      <dgm:prSet presAssocID="{7FC9BA3B-8D10-4040-835B-25A17AA36492}" presName="bigChev" presStyleLbl="node1" presStyleIdx="1" presStyleCnt="3" custScaleX="255044"/>
      <dgm:spPr/>
      <dgm:t>
        <a:bodyPr/>
        <a:lstStyle/>
        <a:p>
          <a:endParaRPr lang="en-US"/>
        </a:p>
      </dgm:t>
    </dgm:pt>
    <dgm:pt modelId="{D504DA41-9457-49D2-9FC0-91156B7771A4}" type="pres">
      <dgm:prSet presAssocID="{7FC9BA3B-8D10-4040-835B-25A17AA36492}" presName="vSp" presStyleCnt="0"/>
      <dgm:spPr/>
    </dgm:pt>
    <dgm:pt modelId="{4D09AB5B-2688-44B3-A75A-8BA7ACFA8199}" type="pres">
      <dgm:prSet presAssocID="{13EFE756-045F-4952-B3F5-8E8E670A6900}" presName="horFlow" presStyleCnt="0"/>
      <dgm:spPr/>
    </dgm:pt>
    <dgm:pt modelId="{FF8CEB69-E163-4F7D-A4A6-91A1FA398E5D}" type="pres">
      <dgm:prSet presAssocID="{13EFE756-045F-4952-B3F5-8E8E670A6900}" presName="bigChev" presStyleLbl="node1" presStyleIdx="2" presStyleCnt="3" custScaleX="254832"/>
      <dgm:spPr/>
      <dgm:t>
        <a:bodyPr/>
        <a:lstStyle/>
        <a:p>
          <a:endParaRPr lang="en-US"/>
        </a:p>
      </dgm:t>
    </dgm:pt>
  </dgm:ptLst>
  <dgm:cxnLst>
    <dgm:cxn modelId="{C11F3139-93D4-44D0-B01A-4B2FB7D665E5}" srcId="{47F7E0A7-A84D-434F-ABE1-669C3B704234}" destId="{7FC9BA3B-8D10-4040-835B-25A17AA36492}" srcOrd="1" destOrd="0" parTransId="{98DFD47D-6BA5-4108-A8ED-1A204F4746D8}" sibTransId="{6D259F1C-272A-4F0C-A8D6-78F00A822CF1}"/>
    <dgm:cxn modelId="{DE1F8674-0AA9-4E1D-9D93-EDC3889EBB94}" type="presOf" srcId="{13EFE756-045F-4952-B3F5-8E8E670A6900}" destId="{FF8CEB69-E163-4F7D-A4A6-91A1FA398E5D}" srcOrd="0" destOrd="0" presId="urn:microsoft.com/office/officeart/2005/8/layout/lProcess3"/>
    <dgm:cxn modelId="{E8CEBEA9-21E7-4513-9ACA-2965CA4875AC}" type="presOf" srcId="{DB9E2829-D085-4E0B-8C95-2E1AE822B6EB}" destId="{F4133D24-D0A3-41BB-8C27-442027844644}" srcOrd="0" destOrd="0" presId="urn:microsoft.com/office/officeart/2005/8/layout/lProcess3"/>
    <dgm:cxn modelId="{9837F824-F0A9-4C58-BB59-90069C0A40D0}" srcId="{47F7E0A7-A84D-434F-ABE1-669C3B704234}" destId="{DB9E2829-D085-4E0B-8C95-2E1AE822B6EB}" srcOrd="0" destOrd="0" parTransId="{96798F52-DC3B-42A0-BFD3-757E5B2A168D}" sibTransId="{A64D92F1-5AEB-418D-A653-458A268DDB9A}"/>
    <dgm:cxn modelId="{6721EEBE-922A-4E5F-8C75-473A0E5F72A7}" srcId="{47F7E0A7-A84D-434F-ABE1-669C3B704234}" destId="{13EFE756-045F-4952-B3F5-8E8E670A6900}" srcOrd="2" destOrd="0" parTransId="{35C745EB-02BA-4BEC-858D-2937042FBBF6}" sibTransId="{D4279F19-66F9-472C-B07D-77342BC4266C}"/>
    <dgm:cxn modelId="{9B6784F5-74E0-40A3-B88E-9618382525D9}" type="presOf" srcId="{7FC9BA3B-8D10-4040-835B-25A17AA36492}" destId="{1AF8A898-97AD-4B28-815C-6BD62F7A9E28}" srcOrd="0" destOrd="0" presId="urn:microsoft.com/office/officeart/2005/8/layout/lProcess3"/>
    <dgm:cxn modelId="{DE0BE220-5C54-4A31-AEB9-A28AE9C87FFB}" type="presOf" srcId="{47F7E0A7-A84D-434F-ABE1-669C3B704234}" destId="{1F00B42C-5E3D-422D-98C6-967771653C73}" srcOrd="0" destOrd="0" presId="urn:microsoft.com/office/officeart/2005/8/layout/lProcess3"/>
    <dgm:cxn modelId="{30D93EC3-EBDD-4C15-B16E-7F7154561570}" type="presParOf" srcId="{1F00B42C-5E3D-422D-98C6-967771653C73}" destId="{695615E4-B5E6-467C-99AB-9BD913B1DB5D}" srcOrd="0" destOrd="0" presId="urn:microsoft.com/office/officeart/2005/8/layout/lProcess3"/>
    <dgm:cxn modelId="{668C6286-7384-4A44-B559-0DAF052EE491}" type="presParOf" srcId="{695615E4-B5E6-467C-99AB-9BD913B1DB5D}" destId="{F4133D24-D0A3-41BB-8C27-442027844644}" srcOrd="0" destOrd="0" presId="urn:microsoft.com/office/officeart/2005/8/layout/lProcess3"/>
    <dgm:cxn modelId="{E5EBDF25-E9D6-43A4-A917-82A0575C2E0E}" type="presParOf" srcId="{1F00B42C-5E3D-422D-98C6-967771653C73}" destId="{BCA02C8B-08E0-42EA-94FA-8E5DAB9AAC4D}" srcOrd="1" destOrd="0" presId="urn:microsoft.com/office/officeart/2005/8/layout/lProcess3"/>
    <dgm:cxn modelId="{1B403F62-35DF-4492-8709-640ECB2A9D2D}" type="presParOf" srcId="{1F00B42C-5E3D-422D-98C6-967771653C73}" destId="{AA7E1117-AE81-42E9-A4B8-156747B5F107}" srcOrd="2" destOrd="0" presId="urn:microsoft.com/office/officeart/2005/8/layout/lProcess3"/>
    <dgm:cxn modelId="{43DDFE2D-F988-475A-8E22-D8A7695E8B83}" type="presParOf" srcId="{AA7E1117-AE81-42E9-A4B8-156747B5F107}" destId="{1AF8A898-97AD-4B28-815C-6BD62F7A9E28}" srcOrd="0" destOrd="0" presId="urn:microsoft.com/office/officeart/2005/8/layout/lProcess3"/>
    <dgm:cxn modelId="{F9AD8CED-78B2-409E-A550-268DB1DEF31E}" type="presParOf" srcId="{1F00B42C-5E3D-422D-98C6-967771653C73}" destId="{D504DA41-9457-49D2-9FC0-91156B7771A4}" srcOrd="3" destOrd="0" presId="urn:microsoft.com/office/officeart/2005/8/layout/lProcess3"/>
    <dgm:cxn modelId="{B8022E59-8603-4714-9C1B-520F3470A8C4}" type="presParOf" srcId="{1F00B42C-5E3D-422D-98C6-967771653C73}" destId="{4D09AB5B-2688-44B3-A75A-8BA7ACFA8199}" srcOrd="4" destOrd="0" presId="urn:microsoft.com/office/officeart/2005/8/layout/lProcess3"/>
    <dgm:cxn modelId="{3CED1145-F9E5-4D78-9E18-18BA405F0FF0}" type="presParOf" srcId="{4D09AB5B-2688-44B3-A75A-8BA7ACFA8199}" destId="{FF8CEB69-E163-4F7D-A4A6-91A1FA398E5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461BE-919D-4F9B-B52E-5CCEB167DD0A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23CA5E-00EC-4D68-B0B7-9777F6D27BB0}">
      <dgm:prSet/>
      <dgm:spPr/>
      <dgm:t>
        <a:bodyPr/>
        <a:lstStyle/>
        <a:p>
          <a:pPr rtl="0"/>
          <a:r>
            <a:rPr lang="en-US" dirty="0" smtClean="0"/>
            <a:t>Understanding the Quality</a:t>
          </a:r>
          <a:endParaRPr lang="en-US" dirty="0"/>
        </a:p>
      </dgm:t>
    </dgm:pt>
    <dgm:pt modelId="{07EA08B3-AB45-4EFD-97A6-E1951DC5013D}" type="parTrans" cxnId="{BC4267AE-4B6C-43F3-9DDA-8F80C94FD410}">
      <dgm:prSet/>
      <dgm:spPr/>
      <dgm:t>
        <a:bodyPr/>
        <a:lstStyle/>
        <a:p>
          <a:endParaRPr lang="en-US"/>
        </a:p>
      </dgm:t>
    </dgm:pt>
    <dgm:pt modelId="{4A1D94F5-BB3E-4DF6-9833-58133CD72F8E}" type="sibTrans" cxnId="{BC4267AE-4B6C-43F3-9DDA-8F80C94FD410}">
      <dgm:prSet/>
      <dgm:spPr/>
      <dgm:t>
        <a:bodyPr/>
        <a:lstStyle/>
        <a:p>
          <a:endParaRPr lang="en-US"/>
        </a:p>
      </dgm:t>
    </dgm:pt>
    <dgm:pt modelId="{663B2922-B9A0-428C-BD88-0EF9CCD28BE6}">
      <dgm:prSet/>
      <dgm:spPr/>
      <dgm:t>
        <a:bodyPr/>
        <a:lstStyle/>
        <a:p>
          <a:pPr rtl="0"/>
          <a:r>
            <a:rPr lang="en-US" dirty="0" smtClean="0"/>
            <a:t>Parameters and Evaluation</a:t>
          </a:r>
          <a:endParaRPr lang="en-US" dirty="0"/>
        </a:p>
      </dgm:t>
    </dgm:pt>
    <dgm:pt modelId="{A73BB593-A7B8-407A-9C2E-8CA1C25CC03A}" type="parTrans" cxnId="{94B0936B-C283-472F-A048-0CC974C0C47B}">
      <dgm:prSet/>
      <dgm:spPr/>
      <dgm:t>
        <a:bodyPr/>
        <a:lstStyle/>
        <a:p>
          <a:endParaRPr lang="en-US"/>
        </a:p>
      </dgm:t>
    </dgm:pt>
    <dgm:pt modelId="{AEB38C53-41C6-44F1-AC72-A2ECF5D55C2A}" type="sibTrans" cxnId="{94B0936B-C283-472F-A048-0CC974C0C47B}">
      <dgm:prSet/>
      <dgm:spPr/>
      <dgm:t>
        <a:bodyPr/>
        <a:lstStyle/>
        <a:p>
          <a:endParaRPr lang="en-US"/>
        </a:p>
      </dgm:t>
    </dgm:pt>
    <dgm:pt modelId="{E71D57FD-B079-4FD9-B30A-CB5FEDE170EE}">
      <dgm:prSet/>
      <dgm:spPr/>
      <dgm:t>
        <a:bodyPr/>
        <a:lstStyle/>
        <a:p>
          <a:pPr rtl="0"/>
          <a:r>
            <a:rPr lang="en-US" dirty="0" smtClean="0"/>
            <a:t>Assurance and Commitment</a:t>
          </a:r>
          <a:endParaRPr lang="en-US" dirty="0"/>
        </a:p>
      </dgm:t>
    </dgm:pt>
    <dgm:pt modelId="{CC3E3080-FEEA-4AE7-9DA3-66F35B19FB7E}" type="parTrans" cxnId="{22D749A9-3CB4-4337-A282-1AD3A7D91D89}">
      <dgm:prSet/>
      <dgm:spPr/>
      <dgm:t>
        <a:bodyPr/>
        <a:lstStyle/>
        <a:p>
          <a:endParaRPr lang="en-US"/>
        </a:p>
      </dgm:t>
    </dgm:pt>
    <dgm:pt modelId="{8E0443CD-04FF-4167-AD31-8D09D174119C}" type="sibTrans" cxnId="{22D749A9-3CB4-4337-A282-1AD3A7D91D89}">
      <dgm:prSet/>
      <dgm:spPr/>
      <dgm:t>
        <a:bodyPr/>
        <a:lstStyle/>
        <a:p>
          <a:endParaRPr lang="en-US"/>
        </a:p>
      </dgm:t>
    </dgm:pt>
    <dgm:pt modelId="{BBB2E14D-2C17-440F-BB7D-BF89BD3FC5D7}">
      <dgm:prSet/>
      <dgm:spPr/>
      <dgm:t>
        <a:bodyPr/>
        <a:lstStyle/>
        <a:p>
          <a:pPr rtl="0"/>
          <a:r>
            <a:rPr lang="en-US" dirty="0" smtClean="0"/>
            <a:t>Continuous Improvement</a:t>
          </a:r>
          <a:endParaRPr lang="en-US" dirty="0"/>
        </a:p>
      </dgm:t>
    </dgm:pt>
    <dgm:pt modelId="{A8FBF407-2A6B-4543-9894-7A3D97CE112F}" type="parTrans" cxnId="{B0A8C38E-4777-453B-BE80-F6D69A72C835}">
      <dgm:prSet/>
      <dgm:spPr/>
      <dgm:t>
        <a:bodyPr/>
        <a:lstStyle/>
        <a:p>
          <a:endParaRPr lang="en-US"/>
        </a:p>
      </dgm:t>
    </dgm:pt>
    <dgm:pt modelId="{EFDEEE4D-D08C-48B0-B09B-15F1DA244AFF}" type="sibTrans" cxnId="{B0A8C38E-4777-453B-BE80-F6D69A72C835}">
      <dgm:prSet/>
      <dgm:spPr/>
      <dgm:t>
        <a:bodyPr/>
        <a:lstStyle/>
        <a:p>
          <a:endParaRPr lang="en-US"/>
        </a:p>
      </dgm:t>
    </dgm:pt>
    <dgm:pt modelId="{A1996DE0-4F21-421C-A6AD-37B51B8E156A}" type="pres">
      <dgm:prSet presAssocID="{D7F461BE-919D-4F9B-B52E-5CCEB167DD0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70DB6-AAC2-4673-9EF9-83E14DE1E680}" type="pres">
      <dgm:prSet presAssocID="{9B23CA5E-00EC-4D68-B0B7-9777F6D27B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800FF-0CE5-440A-94E9-62DC90647576}" type="pres">
      <dgm:prSet presAssocID="{9B23CA5E-00EC-4D68-B0B7-9777F6D27BB0}" presName="spNode" presStyleCnt="0"/>
      <dgm:spPr/>
    </dgm:pt>
    <dgm:pt modelId="{53ECB33B-65CD-4818-BACE-63555C9A4E0E}" type="pres">
      <dgm:prSet presAssocID="{4A1D94F5-BB3E-4DF6-9833-58133CD72F8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8296E04-5DAF-4225-BA93-A740F95E9A73}" type="pres">
      <dgm:prSet presAssocID="{663B2922-B9A0-428C-BD88-0EF9CCD28B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DF866-E4A6-458C-B0A8-E97959BB1477}" type="pres">
      <dgm:prSet presAssocID="{663B2922-B9A0-428C-BD88-0EF9CCD28BE6}" presName="spNode" presStyleCnt="0"/>
      <dgm:spPr/>
    </dgm:pt>
    <dgm:pt modelId="{ECA6115C-3BAD-4D67-AC09-E33FC9500201}" type="pres">
      <dgm:prSet presAssocID="{AEB38C53-41C6-44F1-AC72-A2ECF5D55C2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C1DA37-4810-42EA-94B4-93CB7ED2A76D}" type="pres">
      <dgm:prSet presAssocID="{E71D57FD-B079-4FD9-B30A-CB5FEDE170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5B8F-2FC2-4D51-B4B0-913340B1DFAE}" type="pres">
      <dgm:prSet presAssocID="{E71D57FD-B079-4FD9-B30A-CB5FEDE170EE}" presName="spNode" presStyleCnt="0"/>
      <dgm:spPr/>
    </dgm:pt>
    <dgm:pt modelId="{DBA86524-53B2-413D-A98E-3834E5ADFD87}" type="pres">
      <dgm:prSet presAssocID="{8E0443CD-04FF-4167-AD31-8D09D174119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BF5A50-3898-4C9D-8B94-82B092F80B0E}" type="pres">
      <dgm:prSet presAssocID="{BBB2E14D-2C17-440F-BB7D-BF89BD3FC5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37739-8417-47EB-A4CD-72003815BBF0}" type="pres">
      <dgm:prSet presAssocID="{BBB2E14D-2C17-440F-BB7D-BF89BD3FC5D7}" presName="spNode" presStyleCnt="0"/>
      <dgm:spPr/>
    </dgm:pt>
    <dgm:pt modelId="{646832FB-12E3-4A29-A27B-42A11A0E9A38}" type="pres">
      <dgm:prSet presAssocID="{EFDEEE4D-D08C-48B0-B09B-15F1DA244AF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3C0FD33-AC76-48D6-BC0D-305239D51DFB}" type="presOf" srcId="{E71D57FD-B079-4FD9-B30A-CB5FEDE170EE}" destId="{2CC1DA37-4810-42EA-94B4-93CB7ED2A76D}" srcOrd="0" destOrd="0" presId="urn:microsoft.com/office/officeart/2005/8/layout/cycle6"/>
    <dgm:cxn modelId="{B0A8C38E-4777-453B-BE80-F6D69A72C835}" srcId="{D7F461BE-919D-4F9B-B52E-5CCEB167DD0A}" destId="{BBB2E14D-2C17-440F-BB7D-BF89BD3FC5D7}" srcOrd="3" destOrd="0" parTransId="{A8FBF407-2A6B-4543-9894-7A3D97CE112F}" sibTransId="{EFDEEE4D-D08C-48B0-B09B-15F1DA244AFF}"/>
    <dgm:cxn modelId="{22D749A9-3CB4-4337-A282-1AD3A7D91D89}" srcId="{D7F461BE-919D-4F9B-B52E-5CCEB167DD0A}" destId="{E71D57FD-B079-4FD9-B30A-CB5FEDE170EE}" srcOrd="2" destOrd="0" parTransId="{CC3E3080-FEEA-4AE7-9DA3-66F35B19FB7E}" sibTransId="{8E0443CD-04FF-4167-AD31-8D09D174119C}"/>
    <dgm:cxn modelId="{B9BB6D0D-5181-405B-83D1-D2E7A66CDD89}" type="presOf" srcId="{BBB2E14D-2C17-440F-BB7D-BF89BD3FC5D7}" destId="{4BBF5A50-3898-4C9D-8B94-82B092F80B0E}" srcOrd="0" destOrd="0" presId="urn:microsoft.com/office/officeart/2005/8/layout/cycle6"/>
    <dgm:cxn modelId="{05B09F5E-D6FB-449E-821E-ADA7567DE6B1}" type="presOf" srcId="{4A1D94F5-BB3E-4DF6-9833-58133CD72F8E}" destId="{53ECB33B-65CD-4818-BACE-63555C9A4E0E}" srcOrd="0" destOrd="0" presId="urn:microsoft.com/office/officeart/2005/8/layout/cycle6"/>
    <dgm:cxn modelId="{645BA52D-F281-4C1A-9BB3-A1ED55882D69}" type="presOf" srcId="{663B2922-B9A0-428C-BD88-0EF9CCD28BE6}" destId="{B8296E04-5DAF-4225-BA93-A740F95E9A73}" srcOrd="0" destOrd="0" presId="urn:microsoft.com/office/officeart/2005/8/layout/cycle6"/>
    <dgm:cxn modelId="{9714ACF0-9A19-41D8-ADD5-8AE8E8437610}" type="presOf" srcId="{8E0443CD-04FF-4167-AD31-8D09D174119C}" destId="{DBA86524-53B2-413D-A98E-3834E5ADFD87}" srcOrd="0" destOrd="0" presId="urn:microsoft.com/office/officeart/2005/8/layout/cycle6"/>
    <dgm:cxn modelId="{87C66623-37D3-40AD-A70D-E15069BB438E}" type="presOf" srcId="{AEB38C53-41C6-44F1-AC72-A2ECF5D55C2A}" destId="{ECA6115C-3BAD-4D67-AC09-E33FC9500201}" srcOrd="0" destOrd="0" presId="urn:microsoft.com/office/officeart/2005/8/layout/cycle6"/>
    <dgm:cxn modelId="{BC4267AE-4B6C-43F3-9DDA-8F80C94FD410}" srcId="{D7F461BE-919D-4F9B-B52E-5CCEB167DD0A}" destId="{9B23CA5E-00EC-4D68-B0B7-9777F6D27BB0}" srcOrd="0" destOrd="0" parTransId="{07EA08B3-AB45-4EFD-97A6-E1951DC5013D}" sibTransId="{4A1D94F5-BB3E-4DF6-9833-58133CD72F8E}"/>
    <dgm:cxn modelId="{94B0936B-C283-472F-A048-0CC974C0C47B}" srcId="{D7F461BE-919D-4F9B-B52E-5CCEB167DD0A}" destId="{663B2922-B9A0-428C-BD88-0EF9CCD28BE6}" srcOrd="1" destOrd="0" parTransId="{A73BB593-A7B8-407A-9C2E-8CA1C25CC03A}" sibTransId="{AEB38C53-41C6-44F1-AC72-A2ECF5D55C2A}"/>
    <dgm:cxn modelId="{64E437EF-4243-4F23-9C1B-2FFB16A18BA1}" type="presOf" srcId="{D7F461BE-919D-4F9B-B52E-5CCEB167DD0A}" destId="{A1996DE0-4F21-421C-A6AD-37B51B8E156A}" srcOrd="0" destOrd="0" presId="urn:microsoft.com/office/officeart/2005/8/layout/cycle6"/>
    <dgm:cxn modelId="{D8701BF7-22FA-4755-A665-5D7EE90368F5}" type="presOf" srcId="{9B23CA5E-00EC-4D68-B0B7-9777F6D27BB0}" destId="{F9570DB6-AAC2-4673-9EF9-83E14DE1E680}" srcOrd="0" destOrd="0" presId="urn:microsoft.com/office/officeart/2005/8/layout/cycle6"/>
    <dgm:cxn modelId="{C1081423-C5A0-4073-B9B4-1E026A91F4EB}" type="presOf" srcId="{EFDEEE4D-D08C-48B0-B09B-15F1DA244AFF}" destId="{646832FB-12E3-4A29-A27B-42A11A0E9A38}" srcOrd="0" destOrd="0" presId="urn:microsoft.com/office/officeart/2005/8/layout/cycle6"/>
    <dgm:cxn modelId="{BA8CFDA3-AF5B-4E53-BBB0-EFBA138CBA73}" type="presParOf" srcId="{A1996DE0-4F21-421C-A6AD-37B51B8E156A}" destId="{F9570DB6-AAC2-4673-9EF9-83E14DE1E680}" srcOrd="0" destOrd="0" presId="urn:microsoft.com/office/officeart/2005/8/layout/cycle6"/>
    <dgm:cxn modelId="{3FF47275-B7E9-4CF4-B625-988BA3F0DB3F}" type="presParOf" srcId="{A1996DE0-4F21-421C-A6AD-37B51B8E156A}" destId="{37D800FF-0CE5-440A-94E9-62DC90647576}" srcOrd="1" destOrd="0" presId="urn:microsoft.com/office/officeart/2005/8/layout/cycle6"/>
    <dgm:cxn modelId="{C4D81152-B545-47B8-9AF1-816F9CD4FDF4}" type="presParOf" srcId="{A1996DE0-4F21-421C-A6AD-37B51B8E156A}" destId="{53ECB33B-65CD-4818-BACE-63555C9A4E0E}" srcOrd="2" destOrd="0" presId="urn:microsoft.com/office/officeart/2005/8/layout/cycle6"/>
    <dgm:cxn modelId="{5EEE8414-D34E-445F-9676-C42590A90271}" type="presParOf" srcId="{A1996DE0-4F21-421C-A6AD-37B51B8E156A}" destId="{B8296E04-5DAF-4225-BA93-A740F95E9A73}" srcOrd="3" destOrd="0" presId="urn:microsoft.com/office/officeart/2005/8/layout/cycle6"/>
    <dgm:cxn modelId="{AF33B584-2E0A-4B8C-B9DC-8C0DA25550FA}" type="presParOf" srcId="{A1996DE0-4F21-421C-A6AD-37B51B8E156A}" destId="{15CDF866-E4A6-458C-B0A8-E97959BB1477}" srcOrd="4" destOrd="0" presId="urn:microsoft.com/office/officeart/2005/8/layout/cycle6"/>
    <dgm:cxn modelId="{3487E795-8198-46FC-8238-9C2061C9F617}" type="presParOf" srcId="{A1996DE0-4F21-421C-A6AD-37B51B8E156A}" destId="{ECA6115C-3BAD-4D67-AC09-E33FC9500201}" srcOrd="5" destOrd="0" presId="urn:microsoft.com/office/officeart/2005/8/layout/cycle6"/>
    <dgm:cxn modelId="{5B341479-5F99-4F7C-83B9-F9B59121F27D}" type="presParOf" srcId="{A1996DE0-4F21-421C-A6AD-37B51B8E156A}" destId="{2CC1DA37-4810-42EA-94B4-93CB7ED2A76D}" srcOrd="6" destOrd="0" presId="urn:microsoft.com/office/officeart/2005/8/layout/cycle6"/>
    <dgm:cxn modelId="{26CCCC7F-FD37-4DAD-94DA-FA744F895A35}" type="presParOf" srcId="{A1996DE0-4F21-421C-A6AD-37B51B8E156A}" destId="{14D65B8F-2FC2-4D51-B4B0-913340B1DFAE}" srcOrd="7" destOrd="0" presId="urn:microsoft.com/office/officeart/2005/8/layout/cycle6"/>
    <dgm:cxn modelId="{6068E7F8-C678-4060-AD61-1DB036C3B8AA}" type="presParOf" srcId="{A1996DE0-4F21-421C-A6AD-37B51B8E156A}" destId="{DBA86524-53B2-413D-A98E-3834E5ADFD87}" srcOrd="8" destOrd="0" presId="urn:microsoft.com/office/officeart/2005/8/layout/cycle6"/>
    <dgm:cxn modelId="{CC7A3450-6A97-4A4F-B82C-F98D094FED02}" type="presParOf" srcId="{A1996DE0-4F21-421C-A6AD-37B51B8E156A}" destId="{4BBF5A50-3898-4C9D-8B94-82B092F80B0E}" srcOrd="9" destOrd="0" presId="urn:microsoft.com/office/officeart/2005/8/layout/cycle6"/>
    <dgm:cxn modelId="{358C8B54-90DF-4AF1-A39F-0637D6F1E016}" type="presParOf" srcId="{A1996DE0-4F21-421C-A6AD-37B51B8E156A}" destId="{11A37739-8417-47EB-A4CD-72003815BBF0}" srcOrd="10" destOrd="0" presId="urn:microsoft.com/office/officeart/2005/8/layout/cycle6"/>
    <dgm:cxn modelId="{E5D91BE2-6053-4456-BE97-406A6DF59246}" type="presParOf" srcId="{A1996DE0-4F21-421C-A6AD-37B51B8E156A}" destId="{646832FB-12E3-4A29-A27B-42A11A0E9A3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378936-BAF8-4DFE-BE5E-E9E483DF2497}" type="doc">
      <dgm:prSet loTypeId="urn:microsoft.com/office/officeart/2005/8/layout/default#1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BAE7EF9-26E4-4D9A-B98A-52C288D2429F}">
      <dgm:prSet/>
      <dgm:spPr/>
      <dgm:t>
        <a:bodyPr/>
        <a:lstStyle/>
        <a:p>
          <a:pPr rtl="0"/>
          <a:r>
            <a:rPr lang="en-US" dirty="0" smtClean="0"/>
            <a:t>1. Strategic Management</a:t>
          </a:r>
          <a:endParaRPr lang="en-US" dirty="0"/>
        </a:p>
      </dgm:t>
    </dgm:pt>
    <dgm:pt modelId="{493BBF01-44E1-49BF-BB62-859DBA509A86}" type="parTrans" cxnId="{0D0AD2E8-E08C-4E74-9446-67144E1314F4}">
      <dgm:prSet/>
      <dgm:spPr/>
      <dgm:t>
        <a:bodyPr/>
        <a:lstStyle/>
        <a:p>
          <a:endParaRPr lang="en-US"/>
        </a:p>
      </dgm:t>
    </dgm:pt>
    <dgm:pt modelId="{FC0C5C76-98B2-4A31-BE04-6480316B5C98}" type="sibTrans" cxnId="{0D0AD2E8-E08C-4E74-9446-67144E1314F4}">
      <dgm:prSet/>
      <dgm:spPr/>
      <dgm:t>
        <a:bodyPr/>
        <a:lstStyle/>
        <a:p>
          <a:endParaRPr lang="en-US"/>
        </a:p>
      </dgm:t>
    </dgm:pt>
    <dgm:pt modelId="{20748C43-8874-4B93-81EB-7C9669631067}">
      <dgm:prSet/>
      <dgm:spPr/>
      <dgm:t>
        <a:bodyPr/>
        <a:lstStyle/>
        <a:p>
          <a:pPr rtl="0"/>
          <a:r>
            <a:rPr lang="en-US" dirty="0" smtClean="0"/>
            <a:t>2. Curriculum</a:t>
          </a:r>
          <a:endParaRPr lang="en-US" dirty="0"/>
        </a:p>
      </dgm:t>
    </dgm:pt>
    <dgm:pt modelId="{B5C32DAF-5DE5-454A-A4C8-F205BA50B6C5}" type="parTrans" cxnId="{5694A3FA-32EB-49F1-A044-0B746A773D50}">
      <dgm:prSet/>
      <dgm:spPr/>
      <dgm:t>
        <a:bodyPr/>
        <a:lstStyle/>
        <a:p>
          <a:endParaRPr lang="en-US"/>
        </a:p>
      </dgm:t>
    </dgm:pt>
    <dgm:pt modelId="{1B576252-284D-47AF-856B-DBEFD7C0F324}" type="sibTrans" cxnId="{5694A3FA-32EB-49F1-A044-0B746A773D50}">
      <dgm:prSet/>
      <dgm:spPr/>
      <dgm:t>
        <a:bodyPr/>
        <a:lstStyle/>
        <a:p>
          <a:endParaRPr lang="en-US"/>
        </a:p>
      </dgm:t>
    </dgm:pt>
    <dgm:pt modelId="{159859E5-9DAF-42DF-B0E5-B4EE8791F0E4}">
      <dgm:prSet/>
      <dgm:spPr/>
      <dgm:t>
        <a:bodyPr/>
        <a:lstStyle/>
        <a:p>
          <a:pPr rtl="0"/>
          <a:r>
            <a:rPr lang="en-US" dirty="0" smtClean="0"/>
            <a:t>3. Students</a:t>
          </a:r>
          <a:endParaRPr lang="en-US" dirty="0"/>
        </a:p>
      </dgm:t>
    </dgm:pt>
    <dgm:pt modelId="{8628D6F9-2A76-40A3-BDC6-25D94DC6FDAE}" type="parTrans" cxnId="{4FE3D5EF-F101-47E5-8D79-BBF2DDC8E88E}">
      <dgm:prSet/>
      <dgm:spPr/>
      <dgm:t>
        <a:bodyPr/>
        <a:lstStyle/>
        <a:p>
          <a:endParaRPr lang="en-US"/>
        </a:p>
      </dgm:t>
    </dgm:pt>
    <dgm:pt modelId="{BEE88C4F-18BA-43D9-9D31-DD6401F9A74D}" type="sibTrans" cxnId="{4FE3D5EF-F101-47E5-8D79-BBF2DDC8E88E}">
      <dgm:prSet/>
      <dgm:spPr/>
      <dgm:t>
        <a:bodyPr/>
        <a:lstStyle/>
        <a:p>
          <a:endParaRPr lang="en-US"/>
        </a:p>
      </dgm:t>
    </dgm:pt>
    <dgm:pt modelId="{628B6CB9-4B91-4966-8F44-5F162E2AAE8E}">
      <dgm:prSet/>
      <dgm:spPr/>
      <dgm:t>
        <a:bodyPr/>
        <a:lstStyle/>
        <a:p>
          <a:pPr rtl="0"/>
          <a:r>
            <a:rPr lang="en-US" dirty="0" smtClean="0"/>
            <a:t>4. Faculty </a:t>
          </a:r>
          <a:endParaRPr lang="en-US" dirty="0"/>
        </a:p>
      </dgm:t>
    </dgm:pt>
    <dgm:pt modelId="{E5A44B7D-60C2-4D91-B13A-2AC0EAA0BF06}" type="parTrans" cxnId="{537BCD54-F53B-4FCB-A7C1-48591563CD5D}">
      <dgm:prSet/>
      <dgm:spPr/>
      <dgm:t>
        <a:bodyPr/>
        <a:lstStyle/>
        <a:p>
          <a:endParaRPr lang="en-US"/>
        </a:p>
      </dgm:t>
    </dgm:pt>
    <dgm:pt modelId="{38B71F7D-BC3B-4D31-86FB-80F75E270ED3}" type="sibTrans" cxnId="{537BCD54-F53B-4FCB-A7C1-48591563CD5D}">
      <dgm:prSet/>
      <dgm:spPr/>
      <dgm:t>
        <a:bodyPr/>
        <a:lstStyle/>
        <a:p>
          <a:endParaRPr lang="en-US"/>
        </a:p>
      </dgm:t>
    </dgm:pt>
    <dgm:pt modelId="{E7E25E2B-2CD1-4BF4-AC33-D4196DEE1380}">
      <dgm:prSet/>
      <dgm:spPr/>
      <dgm:t>
        <a:bodyPr/>
        <a:lstStyle/>
        <a:p>
          <a:pPr rtl="0"/>
          <a:r>
            <a:rPr lang="en-US" dirty="0" smtClean="0"/>
            <a:t>5. Research and Development </a:t>
          </a:r>
          <a:endParaRPr lang="en-US" dirty="0"/>
        </a:p>
      </dgm:t>
    </dgm:pt>
    <dgm:pt modelId="{49D40C5A-EBE7-4607-A914-C0604B3A31B7}" type="parTrans" cxnId="{991B95FD-964F-4375-A243-1C8ABAAE16E1}">
      <dgm:prSet/>
      <dgm:spPr/>
      <dgm:t>
        <a:bodyPr/>
        <a:lstStyle/>
        <a:p>
          <a:endParaRPr lang="en-US"/>
        </a:p>
      </dgm:t>
    </dgm:pt>
    <dgm:pt modelId="{4912B87A-66AE-4C36-835C-736D28E4A669}" type="sibTrans" cxnId="{991B95FD-964F-4375-A243-1C8ABAAE16E1}">
      <dgm:prSet/>
      <dgm:spPr/>
      <dgm:t>
        <a:bodyPr/>
        <a:lstStyle/>
        <a:p>
          <a:endParaRPr lang="en-US"/>
        </a:p>
      </dgm:t>
    </dgm:pt>
    <dgm:pt modelId="{E0EC78B7-C914-4243-B0A1-38F04A483CAC}">
      <dgm:prSet/>
      <dgm:spPr/>
      <dgm:t>
        <a:bodyPr/>
        <a:lstStyle/>
        <a:p>
          <a:pPr rtl="0"/>
          <a:r>
            <a:rPr lang="en-US" dirty="0" smtClean="0"/>
            <a:t>6. Social Responsibilities</a:t>
          </a:r>
          <a:endParaRPr lang="en-US" dirty="0"/>
        </a:p>
      </dgm:t>
    </dgm:pt>
    <dgm:pt modelId="{7285B057-2C71-4D33-B66E-3307F31A7764}" type="parTrans" cxnId="{AF3BB86C-9589-4649-B1E7-9B095C01AE57}">
      <dgm:prSet/>
      <dgm:spPr/>
      <dgm:t>
        <a:bodyPr/>
        <a:lstStyle/>
        <a:p>
          <a:endParaRPr lang="en-US"/>
        </a:p>
      </dgm:t>
    </dgm:pt>
    <dgm:pt modelId="{EE8A8AF8-9264-419E-992F-194A9F76E2C6}" type="sibTrans" cxnId="{AF3BB86C-9589-4649-B1E7-9B095C01AE57}">
      <dgm:prSet/>
      <dgm:spPr/>
      <dgm:t>
        <a:bodyPr/>
        <a:lstStyle/>
        <a:p>
          <a:endParaRPr lang="en-US"/>
        </a:p>
      </dgm:t>
    </dgm:pt>
    <dgm:pt modelId="{CF51A8E1-1110-4686-9C5C-580599896BD8}">
      <dgm:prSet/>
      <dgm:spPr/>
      <dgm:t>
        <a:bodyPr/>
        <a:lstStyle/>
        <a:p>
          <a:pPr rtl="0"/>
          <a:r>
            <a:rPr lang="en-US" dirty="0" smtClean="0"/>
            <a:t>7. Resources</a:t>
          </a:r>
          <a:endParaRPr lang="en-US" dirty="0"/>
        </a:p>
      </dgm:t>
    </dgm:pt>
    <dgm:pt modelId="{37CDEC19-8522-4428-A0E5-04BFD4129529}" type="parTrans" cxnId="{D13E59ED-848B-4418-AD00-B57EB2AA6811}">
      <dgm:prSet/>
      <dgm:spPr/>
      <dgm:t>
        <a:bodyPr/>
        <a:lstStyle/>
        <a:p>
          <a:endParaRPr lang="en-US"/>
        </a:p>
      </dgm:t>
    </dgm:pt>
    <dgm:pt modelId="{F5C24994-29F6-4D21-8959-52CCED81EE9D}" type="sibTrans" cxnId="{D13E59ED-848B-4418-AD00-B57EB2AA6811}">
      <dgm:prSet/>
      <dgm:spPr/>
      <dgm:t>
        <a:bodyPr/>
        <a:lstStyle/>
        <a:p>
          <a:endParaRPr lang="en-US"/>
        </a:p>
      </dgm:t>
    </dgm:pt>
    <dgm:pt modelId="{D5E1B052-CFCE-4CF7-A4CD-6776209BB66D}">
      <dgm:prSet/>
      <dgm:spPr/>
      <dgm:t>
        <a:bodyPr/>
        <a:lstStyle/>
        <a:p>
          <a:pPr rtl="0"/>
          <a:r>
            <a:rPr lang="en-US" dirty="0" smtClean="0"/>
            <a:t>8. Academic &amp; Corporate Linkages</a:t>
          </a:r>
          <a:endParaRPr lang="en-US" dirty="0"/>
        </a:p>
      </dgm:t>
    </dgm:pt>
    <dgm:pt modelId="{40D9C57F-5776-4A55-8CAA-60038FDA5212}" type="parTrans" cxnId="{1A2EBF48-8743-44FB-825C-60D8A6304926}">
      <dgm:prSet/>
      <dgm:spPr/>
      <dgm:t>
        <a:bodyPr/>
        <a:lstStyle/>
        <a:p>
          <a:endParaRPr lang="en-US"/>
        </a:p>
      </dgm:t>
    </dgm:pt>
    <dgm:pt modelId="{A29EB3FA-E2A4-4341-9AB0-507804E790C4}" type="sibTrans" cxnId="{1A2EBF48-8743-44FB-825C-60D8A6304926}">
      <dgm:prSet/>
      <dgm:spPr/>
      <dgm:t>
        <a:bodyPr/>
        <a:lstStyle/>
        <a:p>
          <a:endParaRPr lang="en-US"/>
        </a:p>
      </dgm:t>
    </dgm:pt>
    <dgm:pt modelId="{4DAA0D0C-6685-47C7-991F-333E09E52182}">
      <dgm:prSet/>
      <dgm:spPr/>
      <dgm:t>
        <a:bodyPr/>
        <a:lstStyle/>
        <a:p>
          <a:pPr rtl="0"/>
          <a:r>
            <a:rPr lang="en-US" dirty="0" smtClean="0"/>
            <a:t>9. Admission &amp; Examination Policy</a:t>
          </a:r>
          <a:endParaRPr lang="en-US" dirty="0"/>
        </a:p>
      </dgm:t>
    </dgm:pt>
    <dgm:pt modelId="{50345FA9-9ECB-4BCA-B1C2-A621FCBEAEF3}" type="parTrans" cxnId="{72A9DD5E-6C28-43FB-89D5-91AECE6EE5E4}">
      <dgm:prSet/>
      <dgm:spPr/>
      <dgm:t>
        <a:bodyPr/>
        <a:lstStyle/>
        <a:p>
          <a:endParaRPr lang="en-US"/>
        </a:p>
      </dgm:t>
    </dgm:pt>
    <dgm:pt modelId="{E5BB1F75-1306-4628-B31B-6CD1B3545176}" type="sibTrans" cxnId="{72A9DD5E-6C28-43FB-89D5-91AECE6EE5E4}">
      <dgm:prSet/>
      <dgm:spPr/>
      <dgm:t>
        <a:bodyPr/>
        <a:lstStyle/>
        <a:p>
          <a:endParaRPr lang="en-US"/>
        </a:p>
      </dgm:t>
    </dgm:pt>
    <dgm:pt modelId="{97E566BA-30DC-4264-BDB0-A3F1A795080B}" type="pres">
      <dgm:prSet presAssocID="{12378936-BAF8-4DFE-BE5E-E9E483DF24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4BBB3-0D51-46A3-A8FA-D47CC211E7AD}" type="pres">
      <dgm:prSet presAssocID="{6BAE7EF9-26E4-4D9A-B98A-52C288D2429F}" presName="node" presStyleLbl="node1" presStyleIdx="0" presStyleCnt="9" custLinFactNeighborX="1643" custLinFactNeighborY="-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8EC3A-BAF3-4BD0-8272-63D188D3FCA7}" type="pres">
      <dgm:prSet presAssocID="{FC0C5C76-98B2-4A31-BE04-6480316B5C98}" presName="sibTrans" presStyleCnt="0"/>
      <dgm:spPr/>
      <dgm:t>
        <a:bodyPr/>
        <a:lstStyle/>
        <a:p>
          <a:endParaRPr lang="en-US"/>
        </a:p>
      </dgm:t>
    </dgm:pt>
    <dgm:pt modelId="{9CB5300A-E44F-45FA-A247-0F1B0A1043B8}" type="pres">
      <dgm:prSet presAssocID="{20748C43-8874-4B93-81EB-7C9669631067}" presName="node" presStyleLbl="node1" presStyleIdx="1" presStyleCnt="9" custLinFactNeighborY="-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9A5E2-A931-417B-A215-829FF3930ACE}" type="pres">
      <dgm:prSet presAssocID="{1B576252-284D-47AF-856B-DBEFD7C0F324}" presName="sibTrans" presStyleCnt="0"/>
      <dgm:spPr/>
      <dgm:t>
        <a:bodyPr/>
        <a:lstStyle/>
        <a:p>
          <a:endParaRPr lang="en-US"/>
        </a:p>
      </dgm:t>
    </dgm:pt>
    <dgm:pt modelId="{790F3028-6B89-49D3-A2A7-E320BCD8FC64}" type="pres">
      <dgm:prSet presAssocID="{159859E5-9DAF-42DF-B0E5-B4EE8791F0E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7F9FB-A1B3-45E5-8567-D66B0F8C43FA}" type="pres">
      <dgm:prSet presAssocID="{BEE88C4F-18BA-43D9-9D31-DD6401F9A74D}" presName="sibTrans" presStyleCnt="0"/>
      <dgm:spPr/>
      <dgm:t>
        <a:bodyPr/>
        <a:lstStyle/>
        <a:p>
          <a:endParaRPr lang="en-US"/>
        </a:p>
      </dgm:t>
    </dgm:pt>
    <dgm:pt modelId="{A6115F1C-47AE-47A0-808C-296A763C3C15}" type="pres">
      <dgm:prSet presAssocID="{628B6CB9-4B91-4966-8F44-5F162E2AAE8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85B20-A144-4AB8-9BEA-4F50D4AD15F8}" type="pres">
      <dgm:prSet presAssocID="{38B71F7D-BC3B-4D31-86FB-80F75E270ED3}" presName="sibTrans" presStyleCnt="0"/>
      <dgm:spPr/>
      <dgm:t>
        <a:bodyPr/>
        <a:lstStyle/>
        <a:p>
          <a:endParaRPr lang="en-US"/>
        </a:p>
      </dgm:t>
    </dgm:pt>
    <dgm:pt modelId="{A772E45E-9F8F-418B-8635-8E50C57D6DFF}" type="pres">
      <dgm:prSet presAssocID="{E7E25E2B-2CD1-4BF4-AC33-D4196DEE138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5E46E-D5EE-42C1-8F09-F5D17AD69477}" type="pres">
      <dgm:prSet presAssocID="{4912B87A-66AE-4C36-835C-736D28E4A669}" presName="sibTrans" presStyleCnt="0"/>
      <dgm:spPr/>
      <dgm:t>
        <a:bodyPr/>
        <a:lstStyle/>
        <a:p>
          <a:endParaRPr lang="en-US"/>
        </a:p>
      </dgm:t>
    </dgm:pt>
    <dgm:pt modelId="{2F906824-A979-4FE0-BD61-E8D2D7D91333}" type="pres">
      <dgm:prSet presAssocID="{E0EC78B7-C914-4243-B0A1-38F04A483CA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D4B1F-C400-4A13-A09C-CBBEB5477377}" type="pres">
      <dgm:prSet presAssocID="{EE8A8AF8-9264-419E-992F-194A9F76E2C6}" presName="sibTrans" presStyleCnt="0"/>
      <dgm:spPr/>
      <dgm:t>
        <a:bodyPr/>
        <a:lstStyle/>
        <a:p>
          <a:endParaRPr lang="en-US"/>
        </a:p>
      </dgm:t>
    </dgm:pt>
    <dgm:pt modelId="{54A78C7F-92CB-4AAA-AAD5-90E8A59E1B29}" type="pres">
      <dgm:prSet presAssocID="{CF51A8E1-1110-4686-9C5C-580599896BD8}" presName="node" presStyleLbl="node1" presStyleIdx="6" presStyleCnt="9" custLinFactNeighborX="50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2D6B0-0D00-44BE-BB72-222C1987D0B0}" type="pres">
      <dgm:prSet presAssocID="{F5C24994-29F6-4D21-8959-52CCED81EE9D}" presName="sibTrans" presStyleCnt="0"/>
      <dgm:spPr/>
      <dgm:t>
        <a:bodyPr/>
        <a:lstStyle/>
        <a:p>
          <a:endParaRPr lang="en-US"/>
        </a:p>
      </dgm:t>
    </dgm:pt>
    <dgm:pt modelId="{C6E55EE3-DB9D-4726-82B5-F3F2C3CA0171}" type="pres">
      <dgm:prSet presAssocID="{D5E1B052-CFCE-4CF7-A4CD-6776209BB66D}" presName="node" presStyleLbl="node1" presStyleIdx="7" presStyleCnt="9" custLinFactNeighborX="-2194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D5518-0604-47CC-A0DD-612897901F85}" type="pres">
      <dgm:prSet presAssocID="{A29EB3FA-E2A4-4341-9AB0-507804E790C4}" presName="sibTrans" presStyleCnt="0"/>
      <dgm:spPr/>
      <dgm:t>
        <a:bodyPr/>
        <a:lstStyle/>
        <a:p>
          <a:endParaRPr lang="en-US"/>
        </a:p>
      </dgm:t>
    </dgm:pt>
    <dgm:pt modelId="{A98F509E-6148-49C6-819D-9340B9D4C9AC}" type="pres">
      <dgm:prSet presAssocID="{4DAA0D0C-6685-47C7-991F-333E09E52182}" presName="node" presStyleLbl="node1" presStyleIdx="8" presStyleCnt="9" custLinFactNeighborX="-1071" custLinFactNeighborY="-3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8815D-78D7-4770-A497-2FE690A3B78A}" type="presOf" srcId="{159859E5-9DAF-42DF-B0E5-B4EE8791F0E4}" destId="{790F3028-6B89-49D3-A2A7-E320BCD8FC64}" srcOrd="0" destOrd="0" presId="urn:microsoft.com/office/officeart/2005/8/layout/default#1"/>
    <dgm:cxn modelId="{874AC518-ED9E-4E57-87D6-D85547231BEB}" type="presOf" srcId="{4DAA0D0C-6685-47C7-991F-333E09E52182}" destId="{A98F509E-6148-49C6-819D-9340B9D4C9AC}" srcOrd="0" destOrd="0" presId="urn:microsoft.com/office/officeart/2005/8/layout/default#1"/>
    <dgm:cxn modelId="{FA86C359-98BB-4619-8B22-1D2F768F97F0}" type="presOf" srcId="{E0EC78B7-C914-4243-B0A1-38F04A483CAC}" destId="{2F906824-A979-4FE0-BD61-E8D2D7D91333}" srcOrd="0" destOrd="0" presId="urn:microsoft.com/office/officeart/2005/8/layout/default#1"/>
    <dgm:cxn modelId="{537BCD54-F53B-4FCB-A7C1-48591563CD5D}" srcId="{12378936-BAF8-4DFE-BE5E-E9E483DF2497}" destId="{628B6CB9-4B91-4966-8F44-5F162E2AAE8E}" srcOrd="3" destOrd="0" parTransId="{E5A44B7D-60C2-4D91-B13A-2AC0EAA0BF06}" sibTransId="{38B71F7D-BC3B-4D31-86FB-80F75E270ED3}"/>
    <dgm:cxn modelId="{85128F63-A7F4-4AF2-8CCE-EBD33D2F40E3}" type="presOf" srcId="{628B6CB9-4B91-4966-8F44-5F162E2AAE8E}" destId="{A6115F1C-47AE-47A0-808C-296A763C3C15}" srcOrd="0" destOrd="0" presId="urn:microsoft.com/office/officeart/2005/8/layout/default#1"/>
    <dgm:cxn modelId="{AF3BB86C-9589-4649-B1E7-9B095C01AE57}" srcId="{12378936-BAF8-4DFE-BE5E-E9E483DF2497}" destId="{E0EC78B7-C914-4243-B0A1-38F04A483CAC}" srcOrd="5" destOrd="0" parTransId="{7285B057-2C71-4D33-B66E-3307F31A7764}" sibTransId="{EE8A8AF8-9264-419E-992F-194A9F76E2C6}"/>
    <dgm:cxn modelId="{72A9DD5E-6C28-43FB-89D5-91AECE6EE5E4}" srcId="{12378936-BAF8-4DFE-BE5E-E9E483DF2497}" destId="{4DAA0D0C-6685-47C7-991F-333E09E52182}" srcOrd="8" destOrd="0" parTransId="{50345FA9-9ECB-4BCA-B1C2-A621FCBEAEF3}" sibTransId="{E5BB1F75-1306-4628-B31B-6CD1B3545176}"/>
    <dgm:cxn modelId="{4FE3D5EF-F101-47E5-8D79-BBF2DDC8E88E}" srcId="{12378936-BAF8-4DFE-BE5E-E9E483DF2497}" destId="{159859E5-9DAF-42DF-B0E5-B4EE8791F0E4}" srcOrd="2" destOrd="0" parTransId="{8628D6F9-2A76-40A3-BDC6-25D94DC6FDAE}" sibTransId="{BEE88C4F-18BA-43D9-9D31-DD6401F9A74D}"/>
    <dgm:cxn modelId="{0D0AD2E8-E08C-4E74-9446-67144E1314F4}" srcId="{12378936-BAF8-4DFE-BE5E-E9E483DF2497}" destId="{6BAE7EF9-26E4-4D9A-B98A-52C288D2429F}" srcOrd="0" destOrd="0" parTransId="{493BBF01-44E1-49BF-BB62-859DBA509A86}" sibTransId="{FC0C5C76-98B2-4A31-BE04-6480316B5C98}"/>
    <dgm:cxn modelId="{E8886742-BBEB-4655-9D91-CB04D65C9D86}" type="presOf" srcId="{D5E1B052-CFCE-4CF7-A4CD-6776209BB66D}" destId="{C6E55EE3-DB9D-4726-82B5-F3F2C3CA0171}" srcOrd="0" destOrd="0" presId="urn:microsoft.com/office/officeart/2005/8/layout/default#1"/>
    <dgm:cxn modelId="{D13E59ED-848B-4418-AD00-B57EB2AA6811}" srcId="{12378936-BAF8-4DFE-BE5E-E9E483DF2497}" destId="{CF51A8E1-1110-4686-9C5C-580599896BD8}" srcOrd="6" destOrd="0" parTransId="{37CDEC19-8522-4428-A0E5-04BFD4129529}" sibTransId="{F5C24994-29F6-4D21-8959-52CCED81EE9D}"/>
    <dgm:cxn modelId="{59EC0119-94E6-41F7-A9B8-9B856C232F28}" type="presOf" srcId="{6BAE7EF9-26E4-4D9A-B98A-52C288D2429F}" destId="{5334BBB3-0D51-46A3-A8FA-D47CC211E7AD}" srcOrd="0" destOrd="0" presId="urn:microsoft.com/office/officeart/2005/8/layout/default#1"/>
    <dgm:cxn modelId="{5694A3FA-32EB-49F1-A044-0B746A773D50}" srcId="{12378936-BAF8-4DFE-BE5E-E9E483DF2497}" destId="{20748C43-8874-4B93-81EB-7C9669631067}" srcOrd="1" destOrd="0" parTransId="{B5C32DAF-5DE5-454A-A4C8-F205BA50B6C5}" sibTransId="{1B576252-284D-47AF-856B-DBEFD7C0F324}"/>
    <dgm:cxn modelId="{A2516397-721A-43D1-8F1A-1DBF9BB87B40}" type="presOf" srcId="{CF51A8E1-1110-4686-9C5C-580599896BD8}" destId="{54A78C7F-92CB-4AAA-AAD5-90E8A59E1B29}" srcOrd="0" destOrd="0" presId="urn:microsoft.com/office/officeart/2005/8/layout/default#1"/>
    <dgm:cxn modelId="{64597CA4-6E71-4F27-9369-DC98B8E234F3}" type="presOf" srcId="{E7E25E2B-2CD1-4BF4-AC33-D4196DEE1380}" destId="{A772E45E-9F8F-418B-8635-8E50C57D6DFF}" srcOrd="0" destOrd="0" presId="urn:microsoft.com/office/officeart/2005/8/layout/default#1"/>
    <dgm:cxn modelId="{1A2EBF48-8743-44FB-825C-60D8A6304926}" srcId="{12378936-BAF8-4DFE-BE5E-E9E483DF2497}" destId="{D5E1B052-CFCE-4CF7-A4CD-6776209BB66D}" srcOrd="7" destOrd="0" parTransId="{40D9C57F-5776-4A55-8CAA-60038FDA5212}" sibTransId="{A29EB3FA-E2A4-4341-9AB0-507804E790C4}"/>
    <dgm:cxn modelId="{91B620A7-E05B-410E-B0A7-02A26114695F}" type="presOf" srcId="{12378936-BAF8-4DFE-BE5E-E9E483DF2497}" destId="{97E566BA-30DC-4264-BDB0-A3F1A795080B}" srcOrd="0" destOrd="0" presId="urn:microsoft.com/office/officeart/2005/8/layout/default#1"/>
    <dgm:cxn modelId="{991B95FD-964F-4375-A243-1C8ABAAE16E1}" srcId="{12378936-BAF8-4DFE-BE5E-E9E483DF2497}" destId="{E7E25E2B-2CD1-4BF4-AC33-D4196DEE1380}" srcOrd="4" destOrd="0" parTransId="{49D40C5A-EBE7-4607-A914-C0604B3A31B7}" sibTransId="{4912B87A-66AE-4C36-835C-736D28E4A669}"/>
    <dgm:cxn modelId="{ED154BD9-93F5-4D1E-800B-1E49A3EFAF11}" type="presOf" srcId="{20748C43-8874-4B93-81EB-7C9669631067}" destId="{9CB5300A-E44F-45FA-A247-0F1B0A1043B8}" srcOrd="0" destOrd="0" presId="urn:microsoft.com/office/officeart/2005/8/layout/default#1"/>
    <dgm:cxn modelId="{6F095EAB-7A0C-43FC-A28F-CDCC724A59C7}" type="presParOf" srcId="{97E566BA-30DC-4264-BDB0-A3F1A795080B}" destId="{5334BBB3-0D51-46A3-A8FA-D47CC211E7AD}" srcOrd="0" destOrd="0" presId="urn:microsoft.com/office/officeart/2005/8/layout/default#1"/>
    <dgm:cxn modelId="{6DAFF80A-938F-4AA0-901D-E788B8F84011}" type="presParOf" srcId="{97E566BA-30DC-4264-BDB0-A3F1A795080B}" destId="{3F58EC3A-BAF3-4BD0-8272-63D188D3FCA7}" srcOrd="1" destOrd="0" presId="urn:microsoft.com/office/officeart/2005/8/layout/default#1"/>
    <dgm:cxn modelId="{48BA8E0C-5161-45DE-8636-097F1DC9E7E7}" type="presParOf" srcId="{97E566BA-30DC-4264-BDB0-A3F1A795080B}" destId="{9CB5300A-E44F-45FA-A247-0F1B0A1043B8}" srcOrd="2" destOrd="0" presId="urn:microsoft.com/office/officeart/2005/8/layout/default#1"/>
    <dgm:cxn modelId="{B4764DB7-40E0-4EE5-95E8-B02034BDDBD7}" type="presParOf" srcId="{97E566BA-30DC-4264-BDB0-A3F1A795080B}" destId="{7899A5E2-A931-417B-A215-829FF3930ACE}" srcOrd="3" destOrd="0" presId="urn:microsoft.com/office/officeart/2005/8/layout/default#1"/>
    <dgm:cxn modelId="{98083F17-83D9-4238-99E7-C039E30C56FC}" type="presParOf" srcId="{97E566BA-30DC-4264-BDB0-A3F1A795080B}" destId="{790F3028-6B89-49D3-A2A7-E320BCD8FC64}" srcOrd="4" destOrd="0" presId="urn:microsoft.com/office/officeart/2005/8/layout/default#1"/>
    <dgm:cxn modelId="{E449CBBE-C486-483A-9FB6-6331FD752957}" type="presParOf" srcId="{97E566BA-30DC-4264-BDB0-A3F1A795080B}" destId="{BCE7F9FB-A1B3-45E5-8567-D66B0F8C43FA}" srcOrd="5" destOrd="0" presId="urn:microsoft.com/office/officeart/2005/8/layout/default#1"/>
    <dgm:cxn modelId="{BA32901F-1401-4DD6-93F3-50FDC0B70CB2}" type="presParOf" srcId="{97E566BA-30DC-4264-BDB0-A3F1A795080B}" destId="{A6115F1C-47AE-47A0-808C-296A763C3C15}" srcOrd="6" destOrd="0" presId="urn:microsoft.com/office/officeart/2005/8/layout/default#1"/>
    <dgm:cxn modelId="{309D52A5-B950-472F-BCBC-237B9A2273E0}" type="presParOf" srcId="{97E566BA-30DC-4264-BDB0-A3F1A795080B}" destId="{20C85B20-A144-4AB8-9BEA-4F50D4AD15F8}" srcOrd="7" destOrd="0" presId="urn:microsoft.com/office/officeart/2005/8/layout/default#1"/>
    <dgm:cxn modelId="{3F2BBC71-C35A-4829-B16C-4DB48E3B0D90}" type="presParOf" srcId="{97E566BA-30DC-4264-BDB0-A3F1A795080B}" destId="{A772E45E-9F8F-418B-8635-8E50C57D6DFF}" srcOrd="8" destOrd="0" presId="urn:microsoft.com/office/officeart/2005/8/layout/default#1"/>
    <dgm:cxn modelId="{ACD48B12-7C07-423E-BF45-1309014A151D}" type="presParOf" srcId="{97E566BA-30DC-4264-BDB0-A3F1A795080B}" destId="{7485E46E-D5EE-42C1-8F09-F5D17AD69477}" srcOrd="9" destOrd="0" presId="urn:microsoft.com/office/officeart/2005/8/layout/default#1"/>
    <dgm:cxn modelId="{7885405F-AC47-4961-AF93-D03EA6DAAB3D}" type="presParOf" srcId="{97E566BA-30DC-4264-BDB0-A3F1A795080B}" destId="{2F906824-A979-4FE0-BD61-E8D2D7D91333}" srcOrd="10" destOrd="0" presId="urn:microsoft.com/office/officeart/2005/8/layout/default#1"/>
    <dgm:cxn modelId="{129C70A7-2B6E-484B-8A39-166B914ED76C}" type="presParOf" srcId="{97E566BA-30DC-4264-BDB0-A3F1A795080B}" destId="{254D4B1F-C400-4A13-A09C-CBBEB5477377}" srcOrd="11" destOrd="0" presId="urn:microsoft.com/office/officeart/2005/8/layout/default#1"/>
    <dgm:cxn modelId="{FBE4C692-B75E-4B93-BD87-F1C7D576DE70}" type="presParOf" srcId="{97E566BA-30DC-4264-BDB0-A3F1A795080B}" destId="{54A78C7F-92CB-4AAA-AAD5-90E8A59E1B29}" srcOrd="12" destOrd="0" presId="urn:microsoft.com/office/officeart/2005/8/layout/default#1"/>
    <dgm:cxn modelId="{32D7B250-772A-42E0-B1FB-B8CDFDDF50F9}" type="presParOf" srcId="{97E566BA-30DC-4264-BDB0-A3F1A795080B}" destId="{1C62D6B0-0D00-44BE-BB72-222C1987D0B0}" srcOrd="13" destOrd="0" presId="urn:microsoft.com/office/officeart/2005/8/layout/default#1"/>
    <dgm:cxn modelId="{790D39D3-F2BD-44DC-B670-37E199E5FFD4}" type="presParOf" srcId="{97E566BA-30DC-4264-BDB0-A3F1A795080B}" destId="{C6E55EE3-DB9D-4726-82B5-F3F2C3CA0171}" srcOrd="14" destOrd="0" presId="urn:microsoft.com/office/officeart/2005/8/layout/default#1"/>
    <dgm:cxn modelId="{E5ED91B4-D450-414D-AAE5-328162470B49}" type="presParOf" srcId="{97E566BA-30DC-4264-BDB0-A3F1A795080B}" destId="{41BD5518-0604-47CC-A0DD-612897901F85}" srcOrd="15" destOrd="0" presId="urn:microsoft.com/office/officeart/2005/8/layout/default#1"/>
    <dgm:cxn modelId="{AFEBC74E-D734-4602-8FF8-ECE9BDFF0158}" type="presParOf" srcId="{97E566BA-30DC-4264-BDB0-A3F1A795080B}" destId="{A98F509E-6148-49C6-819D-9340B9D4C9AC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4051E9-3DF9-4386-84D8-307E8A779D8D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64CBFA-6CC4-4674-A978-3E1470207C28}">
      <dgm:prSet phldrT="[Text]" custT="1"/>
      <dgm:spPr/>
      <dgm:t>
        <a:bodyPr/>
        <a:lstStyle/>
        <a:p>
          <a:r>
            <a:rPr lang="en-US" sz="2000" dirty="0" smtClean="0"/>
            <a:t>1. Formal Application Received by NBEAC Secretariat</a:t>
          </a:r>
          <a:endParaRPr lang="en-US" sz="2000" dirty="0"/>
        </a:p>
      </dgm:t>
    </dgm:pt>
    <dgm:pt modelId="{82BF360B-4408-4679-A663-5286FF2D7741}" type="parTrans" cxnId="{CD0AFF68-E159-4B5A-B8DF-B18679E858DF}">
      <dgm:prSet/>
      <dgm:spPr/>
      <dgm:t>
        <a:bodyPr/>
        <a:lstStyle/>
        <a:p>
          <a:endParaRPr lang="en-US"/>
        </a:p>
      </dgm:t>
    </dgm:pt>
    <dgm:pt modelId="{76643144-0F4D-4DBA-9BA5-B801CB3724BD}" type="sibTrans" cxnId="{CD0AFF68-E159-4B5A-B8DF-B18679E858DF}">
      <dgm:prSet/>
      <dgm:spPr/>
      <dgm:t>
        <a:bodyPr/>
        <a:lstStyle/>
        <a:p>
          <a:endParaRPr lang="en-US"/>
        </a:p>
      </dgm:t>
    </dgm:pt>
    <dgm:pt modelId="{39E7223C-531D-4AA6-9A96-E47783B17CBF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en-US" sz="2000" dirty="0" smtClean="0"/>
            <a:t>2. Pre-Eligibility Mentorship -Selection of Advisor After Mutual Consensus of Business School and Secretariat (Optional Visit)</a:t>
          </a:r>
          <a:endParaRPr lang="en-US" sz="2000" dirty="0"/>
        </a:p>
      </dgm:t>
    </dgm:pt>
    <dgm:pt modelId="{3BA8A4C7-11BD-4FE6-AAB3-EB50DBEAE0AB}" type="parTrans" cxnId="{F473959E-F1B3-4E6E-A855-E79F190D5EEF}">
      <dgm:prSet/>
      <dgm:spPr/>
      <dgm:t>
        <a:bodyPr/>
        <a:lstStyle/>
        <a:p>
          <a:endParaRPr lang="en-US"/>
        </a:p>
      </dgm:t>
    </dgm:pt>
    <dgm:pt modelId="{3EE15973-921B-4437-A7AF-E7C5A6C4E1BE}" type="sibTrans" cxnId="{F473959E-F1B3-4E6E-A855-E79F190D5EEF}">
      <dgm:prSet/>
      <dgm:spPr/>
      <dgm:t>
        <a:bodyPr/>
        <a:lstStyle/>
        <a:p>
          <a:endParaRPr lang="en-US"/>
        </a:p>
      </dgm:t>
    </dgm:pt>
    <dgm:pt modelId="{B6B9F308-57DB-469B-82FA-C10DC97B2C26}">
      <dgm:prSet phldrT="[Text]" custT="1"/>
      <dgm:spPr/>
      <dgm:t>
        <a:bodyPr/>
        <a:lstStyle/>
        <a:p>
          <a:r>
            <a:rPr lang="en-US" sz="2000" dirty="0" smtClean="0"/>
            <a:t>3. Eligibility Screening Committee (ESC) meeting	</a:t>
          </a:r>
          <a:endParaRPr lang="en-US" sz="2000" dirty="0"/>
        </a:p>
      </dgm:t>
    </dgm:pt>
    <dgm:pt modelId="{542A4458-03AE-4D1D-8477-CB229C409329}" type="parTrans" cxnId="{F18F8A62-C09B-48F5-82C7-84A3D597A76D}">
      <dgm:prSet/>
      <dgm:spPr/>
      <dgm:t>
        <a:bodyPr/>
        <a:lstStyle/>
        <a:p>
          <a:endParaRPr lang="en-US"/>
        </a:p>
      </dgm:t>
    </dgm:pt>
    <dgm:pt modelId="{BC9131E7-F788-4AD6-8959-E4E0C6C3F921}" type="sibTrans" cxnId="{F18F8A62-C09B-48F5-82C7-84A3D597A76D}">
      <dgm:prSet/>
      <dgm:spPr/>
      <dgm:t>
        <a:bodyPr/>
        <a:lstStyle/>
        <a:p>
          <a:endParaRPr lang="en-US"/>
        </a:p>
      </dgm:t>
    </dgm:pt>
    <dgm:pt modelId="{D7301317-7C5A-472F-BF7F-B58A1C2C7620}">
      <dgm:prSet custT="1"/>
      <dgm:spPr/>
      <dgm:t>
        <a:bodyPr/>
        <a:lstStyle/>
        <a:p>
          <a:r>
            <a:rPr lang="en-US" sz="2000" dirty="0" smtClean="0"/>
            <a:t>5. Self Assessment Process (Preparation of SAR)</a:t>
          </a:r>
          <a:endParaRPr lang="en-US" sz="2000" dirty="0"/>
        </a:p>
      </dgm:t>
    </dgm:pt>
    <dgm:pt modelId="{B0AF10CF-B1EF-4D9D-B14A-EC44B7E835DE}" type="parTrans" cxnId="{27D1BCDA-ED24-4AB9-99EA-87D1F2F4B2EB}">
      <dgm:prSet/>
      <dgm:spPr/>
      <dgm:t>
        <a:bodyPr/>
        <a:lstStyle/>
        <a:p>
          <a:endParaRPr lang="en-US"/>
        </a:p>
      </dgm:t>
    </dgm:pt>
    <dgm:pt modelId="{9804E165-92B5-4E9E-BCF7-8BA407142A65}" type="sibTrans" cxnId="{27D1BCDA-ED24-4AB9-99EA-87D1F2F4B2EB}">
      <dgm:prSet/>
      <dgm:spPr/>
      <dgm:t>
        <a:bodyPr/>
        <a:lstStyle/>
        <a:p>
          <a:endParaRPr lang="en-US"/>
        </a:p>
      </dgm:t>
    </dgm:pt>
    <dgm:pt modelId="{EFD3F7CD-7BF9-4EE5-AE6A-AEB181D81E88}">
      <dgm:prSet custT="1"/>
      <dgm:spPr/>
      <dgm:t>
        <a:bodyPr/>
        <a:lstStyle/>
        <a:p>
          <a:r>
            <a:rPr lang="en-US" sz="2000" dirty="0" smtClean="0"/>
            <a:t>6. Peer Review Process</a:t>
          </a:r>
          <a:endParaRPr lang="en-US" sz="2000" dirty="0"/>
        </a:p>
      </dgm:t>
    </dgm:pt>
    <dgm:pt modelId="{F6EBF715-FAC4-4ACE-B0DC-8BFC177E4B87}" type="parTrans" cxnId="{ED2EC2E3-7B76-496E-824A-0800DDAA728F}">
      <dgm:prSet/>
      <dgm:spPr/>
      <dgm:t>
        <a:bodyPr/>
        <a:lstStyle/>
        <a:p>
          <a:endParaRPr lang="en-US"/>
        </a:p>
      </dgm:t>
    </dgm:pt>
    <dgm:pt modelId="{EAA88E52-9593-4285-9BDC-241FF0BF825A}" type="sibTrans" cxnId="{ED2EC2E3-7B76-496E-824A-0800DDAA728F}">
      <dgm:prSet/>
      <dgm:spPr/>
      <dgm:t>
        <a:bodyPr/>
        <a:lstStyle/>
        <a:p>
          <a:endParaRPr lang="en-US"/>
        </a:p>
      </dgm:t>
    </dgm:pt>
    <dgm:pt modelId="{9A144407-56CC-4ECF-A668-FD3C1DF88C06}">
      <dgm:prSet custT="1"/>
      <dgm:spPr/>
      <dgm:t>
        <a:bodyPr/>
        <a:lstStyle/>
        <a:p>
          <a:r>
            <a:rPr lang="en-US" sz="2000" dirty="0" smtClean="0"/>
            <a:t>4. Pre-Review Mentoring	</a:t>
          </a:r>
          <a:endParaRPr lang="en-US" sz="2000" dirty="0"/>
        </a:p>
      </dgm:t>
    </dgm:pt>
    <dgm:pt modelId="{1E373781-2C7B-4D1D-95F0-0BCFEE759F3B}" type="parTrans" cxnId="{986A85F5-3566-42D1-A51F-AF0E10CC1BC8}">
      <dgm:prSet/>
      <dgm:spPr/>
      <dgm:t>
        <a:bodyPr/>
        <a:lstStyle/>
        <a:p>
          <a:endParaRPr lang="en-US"/>
        </a:p>
      </dgm:t>
    </dgm:pt>
    <dgm:pt modelId="{80502683-F952-46DB-A450-569041A44905}" type="sibTrans" cxnId="{986A85F5-3566-42D1-A51F-AF0E10CC1BC8}">
      <dgm:prSet/>
      <dgm:spPr/>
      <dgm:t>
        <a:bodyPr/>
        <a:lstStyle/>
        <a:p>
          <a:endParaRPr lang="en-US"/>
        </a:p>
      </dgm:t>
    </dgm:pt>
    <dgm:pt modelId="{2FFC1B6C-98AC-4EBA-AAAC-FBED0CE1D2DE}">
      <dgm:prSet custT="1"/>
      <dgm:spPr/>
      <dgm:t>
        <a:bodyPr/>
        <a:lstStyle/>
        <a:p>
          <a:r>
            <a:rPr lang="en-US" sz="2000" dirty="0" smtClean="0"/>
            <a:t>7. Accreditation Award Committee (Acceptance/Rejection) for a period </a:t>
          </a:r>
          <a:endParaRPr lang="en-US" sz="2000" dirty="0"/>
        </a:p>
      </dgm:t>
    </dgm:pt>
    <dgm:pt modelId="{478C8A93-F889-4E1D-9821-03437EF6F9EF}" type="parTrans" cxnId="{C479EC06-DF5F-4A8F-A770-0E5BC83B5FE6}">
      <dgm:prSet/>
      <dgm:spPr/>
      <dgm:t>
        <a:bodyPr/>
        <a:lstStyle/>
        <a:p>
          <a:endParaRPr lang="en-US"/>
        </a:p>
      </dgm:t>
    </dgm:pt>
    <dgm:pt modelId="{39493616-14D7-414A-9725-31A48674D1C9}" type="sibTrans" cxnId="{C479EC06-DF5F-4A8F-A770-0E5BC83B5FE6}">
      <dgm:prSet/>
      <dgm:spPr/>
      <dgm:t>
        <a:bodyPr/>
        <a:lstStyle/>
        <a:p>
          <a:endParaRPr lang="en-US"/>
        </a:p>
      </dgm:t>
    </dgm:pt>
    <dgm:pt modelId="{6CE9C6B3-E041-47AC-83FB-D45E708DDD2E}">
      <dgm:prSet custT="1"/>
      <dgm:spPr/>
      <dgm:t>
        <a:bodyPr/>
        <a:lstStyle/>
        <a:p>
          <a:r>
            <a:rPr lang="en-US" sz="2000" dirty="0" smtClean="0"/>
            <a:t>8. Continuous review (Re-accreditation or Revisit)</a:t>
          </a:r>
          <a:endParaRPr lang="en-US" sz="2000" dirty="0"/>
        </a:p>
      </dgm:t>
    </dgm:pt>
    <dgm:pt modelId="{ACD15603-613F-49A8-9F26-D8A0B2DCD6D2}" type="parTrans" cxnId="{688858AC-D543-4973-BACC-6D7F983750EC}">
      <dgm:prSet/>
      <dgm:spPr/>
      <dgm:t>
        <a:bodyPr/>
        <a:lstStyle/>
        <a:p>
          <a:endParaRPr lang="en-US"/>
        </a:p>
      </dgm:t>
    </dgm:pt>
    <dgm:pt modelId="{D4E8D912-6671-40F9-A001-E9A9C9389CDA}" type="sibTrans" cxnId="{688858AC-D543-4973-BACC-6D7F983750EC}">
      <dgm:prSet/>
      <dgm:spPr/>
      <dgm:t>
        <a:bodyPr/>
        <a:lstStyle/>
        <a:p>
          <a:endParaRPr lang="en-US"/>
        </a:p>
      </dgm:t>
    </dgm:pt>
    <dgm:pt modelId="{3512A01C-1B8A-4C63-8889-C820F7DCE4DA}" type="pres">
      <dgm:prSet presAssocID="{554051E9-3DF9-4386-84D8-307E8A779D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50020-1FDB-4DBD-90B9-613BD5F5D61F}" type="pres">
      <dgm:prSet presAssocID="{6CE9C6B3-E041-47AC-83FB-D45E708DDD2E}" presName="boxAndChildren" presStyleCnt="0"/>
      <dgm:spPr/>
      <dgm:t>
        <a:bodyPr/>
        <a:lstStyle/>
        <a:p>
          <a:endParaRPr lang="en-US"/>
        </a:p>
      </dgm:t>
    </dgm:pt>
    <dgm:pt modelId="{FD30D39C-4C33-4843-B491-F7D1E654A2EF}" type="pres">
      <dgm:prSet presAssocID="{6CE9C6B3-E041-47AC-83FB-D45E708DDD2E}" presName="parentTextBox" presStyleLbl="node1" presStyleIdx="0" presStyleCnt="8" custScaleY="1603465"/>
      <dgm:spPr/>
      <dgm:t>
        <a:bodyPr/>
        <a:lstStyle/>
        <a:p>
          <a:endParaRPr lang="en-US"/>
        </a:p>
      </dgm:t>
    </dgm:pt>
    <dgm:pt modelId="{574596B4-4A4A-4DB2-A895-EE76FF786C1F}" type="pres">
      <dgm:prSet presAssocID="{39493616-14D7-414A-9725-31A48674D1C9}" presName="sp" presStyleCnt="0"/>
      <dgm:spPr/>
      <dgm:t>
        <a:bodyPr/>
        <a:lstStyle/>
        <a:p>
          <a:endParaRPr lang="en-US"/>
        </a:p>
      </dgm:t>
    </dgm:pt>
    <dgm:pt modelId="{64E4A85B-0F3A-4844-B507-B2F361434A5A}" type="pres">
      <dgm:prSet presAssocID="{2FFC1B6C-98AC-4EBA-AAAC-FBED0CE1D2DE}" presName="arrowAndChildren" presStyleCnt="0"/>
      <dgm:spPr/>
      <dgm:t>
        <a:bodyPr/>
        <a:lstStyle/>
        <a:p>
          <a:endParaRPr lang="en-US"/>
        </a:p>
      </dgm:t>
    </dgm:pt>
    <dgm:pt modelId="{71C4817C-3E66-4766-B839-3BEBB964820C}" type="pres">
      <dgm:prSet presAssocID="{2FFC1B6C-98AC-4EBA-AAAC-FBED0CE1D2DE}" presName="parentTextArrow" presStyleLbl="node1" presStyleIdx="1" presStyleCnt="8" custScaleY="2000000"/>
      <dgm:spPr/>
      <dgm:t>
        <a:bodyPr/>
        <a:lstStyle/>
        <a:p>
          <a:endParaRPr lang="en-US"/>
        </a:p>
      </dgm:t>
    </dgm:pt>
    <dgm:pt modelId="{AAA2C0DC-D807-4334-B106-0CAFD614923C}" type="pres">
      <dgm:prSet presAssocID="{EAA88E52-9593-4285-9BDC-241FF0BF825A}" presName="sp" presStyleCnt="0"/>
      <dgm:spPr/>
      <dgm:t>
        <a:bodyPr/>
        <a:lstStyle/>
        <a:p>
          <a:endParaRPr lang="en-US"/>
        </a:p>
      </dgm:t>
    </dgm:pt>
    <dgm:pt modelId="{BCFE6740-D887-4E93-BBF7-302822A91D7E}" type="pres">
      <dgm:prSet presAssocID="{EFD3F7CD-7BF9-4EE5-AE6A-AEB181D81E88}" presName="arrowAndChildren" presStyleCnt="0"/>
      <dgm:spPr/>
      <dgm:t>
        <a:bodyPr/>
        <a:lstStyle/>
        <a:p>
          <a:endParaRPr lang="en-US"/>
        </a:p>
      </dgm:t>
    </dgm:pt>
    <dgm:pt modelId="{EF17AAE3-C484-4787-B79A-C10F7CE5A23D}" type="pres">
      <dgm:prSet presAssocID="{EFD3F7CD-7BF9-4EE5-AE6A-AEB181D81E88}" presName="parentTextArrow" presStyleLbl="node1" presStyleIdx="2" presStyleCnt="8" custScaleY="782926"/>
      <dgm:spPr/>
      <dgm:t>
        <a:bodyPr/>
        <a:lstStyle/>
        <a:p>
          <a:endParaRPr lang="en-US"/>
        </a:p>
      </dgm:t>
    </dgm:pt>
    <dgm:pt modelId="{33F475D9-6099-4152-B9FC-AC754ED885AA}" type="pres">
      <dgm:prSet presAssocID="{9804E165-92B5-4E9E-BCF7-8BA407142A65}" presName="sp" presStyleCnt="0"/>
      <dgm:spPr/>
      <dgm:t>
        <a:bodyPr/>
        <a:lstStyle/>
        <a:p>
          <a:endParaRPr lang="en-US"/>
        </a:p>
      </dgm:t>
    </dgm:pt>
    <dgm:pt modelId="{6A53876A-7FA7-40D4-A5EC-D2D031913066}" type="pres">
      <dgm:prSet presAssocID="{D7301317-7C5A-472F-BF7F-B58A1C2C7620}" presName="arrowAndChildren" presStyleCnt="0"/>
      <dgm:spPr/>
      <dgm:t>
        <a:bodyPr/>
        <a:lstStyle/>
        <a:p>
          <a:endParaRPr lang="en-US"/>
        </a:p>
      </dgm:t>
    </dgm:pt>
    <dgm:pt modelId="{768ACDDD-0F27-4B69-9601-A42E12F2AC8F}" type="pres">
      <dgm:prSet presAssocID="{D7301317-7C5A-472F-BF7F-B58A1C2C7620}" presName="parentTextArrow" presStyleLbl="node1" presStyleIdx="3" presStyleCnt="8" custScaleY="910955"/>
      <dgm:spPr/>
      <dgm:t>
        <a:bodyPr/>
        <a:lstStyle/>
        <a:p>
          <a:endParaRPr lang="en-US"/>
        </a:p>
      </dgm:t>
    </dgm:pt>
    <dgm:pt modelId="{210C8079-957F-4198-B2DE-A44E4CB0BEEC}" type="pres">
      <dgm:prSet presAssocID="{80502683-F952-46DB-A450-569041A44905}" presName="sp" presStyleCnt="0"/>
      <dgm:spPr/>
      <dgm:t>
        <a:bodyPr/>
        <a:lstStyle/>
        <a:p>
          <a:endParaRPr lang="en-US"/>
        </a:p>
      </dgm:t>
    </dgm:pt>
    <dgm:pt modelId="{1AEDD2C9-54D1-4CC9-9B6E-9A9ACAD3D313}" type="pres">
      <dgm:prSet presAssocID="{9A144407-56CC-4ECF-A668-FD3C1DF88C06}" presName="arrowAndChildren" presStyleCnt="0"/>
      <dgm:spPr/>
      <dgm:t>
        <a:bodyPr/>
        <a:lstStyle/>
        <a:p>
          <a:endParaRPr lang="en-US"/>
        </a:p>
      </dgm:t>
    </dgm:pt>
    <dgm:pt modelId="{46E9E51D-9284-4891-8232-798520F3ED5E}" type="pres">
      <dgm:prSet presAssocID="{9A144407-56CC-4ECF-A668-FD3C1DF88C06}" presName="parentTextArrow" presStyleLbl="node1" presStyleIdx="4" presStyleCnt="8" custScaleY="1045765"/>
      <dgm:spPr/>
      <dgm:t>
        <a:bodyPr/>
        <a:lstStyle/>
        <a:p>
          <a:endParaRPr lang="en-US"/>
        </a:p>
      </dgm:t>
    </dgm:pt>
    <dgm:pt modelId="{07B314F3-E906-4F59-8E48-2B84A7085799}" type="pres">
      <dgm:prSet presAssocID="{BC9131E7-F788-4AD6-8959-E4E0C6C3F921}" presName="sp" presStyleCnt="0"/>
      <dgm:spPr/>
      <dgm:t>
        <a:bodyPr/>
        <a:lstStyle/>
        <a:p>
          <a:endParaRPr lang="en-US"/>
        </a:p>
      </dgm:t>
    </dgm:pt>
    <dgm:pt modelId="{6A79FBA4-AD28-475A-A568-A1E9CA0B954F}" type="pres">
      <dgm:prSet presAssocID="{B6B9F308-57DB-469B-82FA-C10DC97B2C26}" presName="arrowAndChildren" presStyleCnt="0"/>
      <dgm:spPr/>
      <dgm:t>
        <a:bodyPr/>
        <a:lstStyle/>
        <a:p>
          <a:endParaRPr lang="en-US"/>
        </a:p>
      </dgm:t>
    </dgm:pt>
    <dgm:pt modelId="{47D528A5-51B2-4F6F-A63C-2072325981AA}" type="pres">
      <dgm:prSet presAssocID="{B6B9F308-57DB-469B-82FA-C10DC97B2C26}" presName="parentTextArrow" presStyleLbl="node1" presStyleIdx="5" presStyleCnt="8" custScaleY="1373930"/>
      <dgm:spPr/>
      <dgm:t>
        <a:bodyPr/>
        <a:lstStyle/>
        <a:p>
          <a:endParaRPr lang="en-US"/>
        </a:p>
      </dgm:t>
    </dgm:pt>
    <dgm:pt modelId="{DA38BF96-D5CD-497B-87F0-6316AC9CA4BF}" type="pres">
      <dgm:prSet presAssocID="{3EE15973-921B-4437-A7AF-E7C5A6C4E1BE}" presName="sp" presStyleCnt="0"/>
      <dgm:spPr/>
      <dgm:t>
        <a:bodyPr/>
        <a:lstStyle/>
        <a:p>
          <a:endParaRPr lang="en-US"/>
        </a:p>
      </dgm:t>
    </dgm:pt>
    <dgm:pt modelId="{C59528B0-339F-422C-B555-CBEC861EF703}" type="pres">
      <dgm:prSet presAssocID="{39E7223C-531D-4AA6-9A96-E47783B17CBF}" presName="arrowAndChildren" presStyleCnt="0"/>
      <dgm:spPr/>
      <dgm:t>
        <a:bodyPr/>
        <a:lstStyle/>
        <a:p>
          <a:endParaRPr lang="en-US"/>
        </a:p>
      </dgm:t>
    </dgm:pt>
    <dgm:pt modelId="{E5944225-65F5-439E-A0A6-AF54F1BA6707}" type="pres">
      <dgm:prSet presAssocID="{39E7223C-531D-4AA6-9A96-E47783B17CBF}" presName="parentTextArrow" presStyleLbl="node1" presStyleIdx="6" presStyleCnt="8" custScaleY="2000000" custLinFactNeighborY="-42745"/>
      <dgm:spPr/>
      <dgm:t>
        <a:bodyPr/>
        <a:lstStyle/>
        <a:p>
          <a:endParaRPr lang="en-US"/>
        </a:p>
      </dgm:t>
    </dgm:pt>
    <dgm:pt modelId="{51574271-D1E6-49C1-AE44-794D65A60D9E}" type="pres">
      <dgm:prSet presAssocID="{76643144-0F4D-4DBA-9BA5-B801CB3724BD}" presName="sp" presStyleCnt="0"/>
      <dgm:spPr/>
      <dgm:t>
        <a:bodyPr/>
        <a:lstStyle/>
        <a:p>
          <a:endParaRPr lang="en-US"/>
        </a:p>
      </dgm:t>
    </dgm:pt>
    <dgm:pt modelId="{AFCFB928-E23A-4009-9ECF-89120EFCA3B2}" type="pres">
      <dgm:prSet presAssocID="{5964CBFA-6CC4-4674-A978-3E1470207C28}" presName="arrowAndChildren" presStyleCnt="0"/>
      <dgm:spPr/>
      <dgm:t>
        <a:bodyPr/>
        <a:lstStyle/>
        <a:p>
          <a:endParaRPr lang="en-US"/>
        </a:p>
      </dgm:t>
    </dgm:pt>
    <dgm:pt modelId="{248F23DE-32EB-4B17-93CF-A5273C468921}" type="pres">
      <dgm:prSet presAssocID="{5964CBFA-6CC4-4674-A978-3E1470207C28}" presName="parentTextArrow" presStyleLbl="node1" presStyleIdx="7" presStyleCnt="8" custScaleY="1466864" custLinFactY="-900000" custLinFactNeighborX="1392" custLinFactNeighborY="-909254"/>
      <dgm:spPr/>
      <dgm:t>
        <a:bodyPr/>
        <a:lstStyle/>
        <a:p>
          <a:endParaRPr lang="en-US"/>
        </a:p>
      </dgm:t>
    </dgm:pt>
  </dgm:ptLst>
  <dgm:cxnLst>
    <dgm:cxn modelId="{C479EC06-DF5F-4A8F-A770-0E5BC83B5FE6}" srcId="{554051E9-3DF9-4386-84D8-307E8A779D8D}" destId="{2FFC1B6C-98AC-4EBA-AAAC-FBED0CE1D2DE}" srcOrd="6" destOrd="0" parTransId="{478C8A93-F889-4E1D-9821-03437EF6F9EF}" sibTransId="{39493616-14D7-414A-9725-31A48674D1C9}"/>
    <dgm:cxn modelId="{F18F8A62-C09B-48F5-82C7-84A3D597A76D}" srcId="{554051E9-3DF9-4386-84D8-307E8A779D8D}" destId="{B6B9F308-57DB-469B-82FA-C10DC97B2C26}" srcOrd="2" destOrd="0" parTransId="{542A4458-03AE-4D1D-8477-CB229C409329}" sibTransId="{BC9131E7-F788-4AD6-8959-E4E0C6C3F921}"/>
    <dgm:cxn modelId="{E7D10E80-24A2-4BEF-86A0-B6906FF1E9A2}" type="presOf" srcId="{2FFC1B6C-98AC-4EBA-AAAC-FBED0CE1D2DE}" destId="{71C4817C-3E66-4766-B839-3BEBB964820C}" srcOrd="0" destOrd="0" presId="urn:microsoft.com/office/officeart/2005/8/layout/process4"/>
    <dgm:cxn modelId="{27D1BCDA-ED24-4AB9-99EA-87D1F2F4B2EB}" srcId="{554051E9-3DF9-4386-84D8-307E8A779D8D}" destId="{D7301317-7C5A-472F-BF7F-B58A1C2C7620}" srcOrd="4" destOrd="0" parTransId="{B0AF10CF-B1EF-4D9D-B14A-EC44B7E835DE}" sibTransId="{9804E165-92B5-4E9E-BCF7-8BA407142A65}"/>
    <dgm:cxn modelId="{1DDD32C9-A466-4D71-AF80-0F8B03BF2279}" type="presOf" srcId="{EFD3F7CD-7BF9-4EE5-AE6A-AEB181D81E88}" destId="{EF17AAE3-C484-4787-B79A-C10F7CE5A23D}" srcOrd="0" destOrd="0" presId="urn:microsoft.com/office/officeart/2005/8/layout/process4"/>
    <dgm:cxn modelId="{CD0AFF68-E159-4B5A-B8DF-B18679E858DF}" srcId="{554051E9-3DF9-4386-84D8-307E8A779D8D}" destId="{5964CBFA-6CC4-4674-A978-3E1470207C28}" srcOrd="0" destOrd="0" parTransId="{82BF360B-4408-4679-A663-5286FF2D7741}" sibTransId="{76643144-0F4D-4DBA-9BA5-B801CB3724BD}"/>
    <dgm:cxn modelId="{B25AB8AF-B0DB-442E-9041-69CF80771007}" type="presOf" srcId="{554051E9-3DF9-4386-84D8-307E8A779D8D}" destId="{3512A01C-1B8A-4C63-8889-C820F7DCE4DA}" srcOrd="0" destOrd="0" presId="urn:microsoft.com/office/officeart/2005/8/layout/process4"/>
    <dgm:cxn modelId="{F473959E-F1B3-4E6E-A855-E79F190D5EEF}" srcId="{554051E9-3DF9-4386-84D8-307E8A779D8D}" destId="{39E7223C-531D-4AA6-9A96-E47783B17CBF}" srcOrd="1" destOrd="0" parTransId="{3BA8A4C7-11BD-4FE6-AAB3-EB50DBEAE0AB}" sibTransId="{3EE15973-921B-4437-A7AF-E7C5A6C4E1BE}"/>
    <dgm:cxn modelId="{986A85F5-3566-42D1-A51F-AF0E10CC1BC8}" srcId="{554051E9-3DF9-4386-84D8-307E8A779D8D}" destId="{9A144407-56CC-4ECF-A668-FD3C1DF88C06}" srcOrd="3" destOrd="0" parTransId="{1E373781-2C7B-4D1D-95F0-0BCFEE759F3B}" sibTransId="{80502683-F952-46DB-A450-569041A44905}"/>
    <dgm:cxn modelId="{CDCF9EBB-2D0E-4609-A048-DF3531893892}" type="presOf" srcId="{6CE9C6B3-E041-47AC-83FB-D45E708DDD2E}" destId="{FD30D39C-4C33-4843-B491-F7D1E654A2EF}" srcOrd="0" destOrd="0" presId="urn:microsoft.com/office/officeart/2005/8/layout/process4"/>
    <dgm:cxn modelId="{359C34CC-3425-4284-BC7B-C83D55609DC4}" type="presOf" srcId="{B6B9F308-57DB-469B-82FA-C10DC97B2C26}" destId="{47D528A5-51B2-4F6F-A63C-2072325981AA}" srcOrd="0" destOrd="0" presId="urn:microsoft.com/office/officeart/2005/8/layout/process4"/>
    <dgm:cxn modelId="{688858AC-D543-4973-BACC-6D7F983750EC}" srcId="{554051E9-3DF9-4386-84D8-307E8A779D8D}" destId="{6CE9C6B3-E041-47AC-83FB-D45E708DDD2E}" srcOrd="7" destOrd="0" parTransId="{ACD15603-613F-49A8-9F26-D8A0B2DCD6D2}" sibTransId="{D4E8D912-6671-40F9-A001-E9A9C9389CDA}"/>
    <dgm:cxn modelId="{0C1E1659-B73E-409C-AAB1-C00A8E9A9376}" type="presOf" srcId="{5964CBFA-6CC4-4674-A978-3E1470207C28}" destId="{248F23DE-32EB-4B17-93CF-A5273C468921}" srcOrd="0" destOrd="0" presId="urn:microsoft.com/office/officeart/2005/8/layout/process4"/>
    <dgm:cxn modelId="{ED2EC2E3-7B76-496E-824A-0800DDAA728F}" srcId="{554051E9-3DF9-4386-84D8-307E8A779D8D}" destId="{EFD3F7CD-7BF9-4EE5-AE6A-AEB181D81E88}" srcOrd="5" destOrd="0" parTransId="{F6EBF715-FAC4-4ACE-B0DC-8BFC177E4B87}" sibTransId="{EAA88E52-9593-4285-9BDC-241FF0BF825A}"/>
    <dgm:cxn modelId="{02C32C60-61FE-4D77-9E51-E32F2AE6FDF5}" type="presOf" srcId="{D7301317-7C5A-472F-BF7F-B58A1C2C7620}" destId="{768ACDDD-0F27-4B69-9601-A42E12F2AC8F}" srcOrd="0" destOrd="0" presId="urn:microsoft.com/office/officeart/2005/8/layout/process4"/>
    <dgm:cxn modelId="{5BFBB97F-858F-40FC-A28B-4FEAFF985D3E}" type="presOf" srcId="{9A144407-56CC-4ECF-A668-FD3C1DF88C06}" destId="{46E9E51D-9284-4891-8232-798520F3ED5E}" srcOrd="0" destOrd="0" presId="urn:microsoft.com/office/officeart/2005/8/layout/process4"/>
    <dgm:cxn modelId="{3282B9EC-4715-43E4-A8EB-BA08DA6A3FA6}" type="presOf" srcId="{39E7223C-531D-4AA6-9A96-E47783B17CBF}" destId="{E5944225-65F5-439E-A0A6-AF54F1BA6707}" srcOrd="0" destOrd="0" presId="urn:microsoft.com/office/officeart/2005/8/layout/process4"/>
    <dgm:cxn modelId="{4AFD6D5A-6B77-4312-95B5-51219ED8618D}" type="presParOf" srcId="{3512A01C-1B8A-4C63-8889-C820F7DCE4DA}" destId="{D2250020-1FDB-4DBD-90B9-613BD5F5D61F}" srcOrd="0" destOrd="0" presId="urn:microsoft.com/office/officeart/2005/8/layout/process4"/>
    <dgm:cxn modelId="{4F58B932-59F8-41ED-AD5B-1E311F2879A8}" type="presParOf" srcId="{D2250020-1FDB-4DBD-90B9-613BD5F5D61F}" destId="{FD30D39C-4C33-4843-B491-F7D1E654A2EF}" srcOrd="0" destOrd="0" presId="urn:microsoft.com/office/officeart/2005/8/layout/process4"/>
    <dgm:cxn modelId="{A50A0906-184C-4EA7-9A9F-B93DAA9730C3}" type="presParOf" srcId="{3512A01C-1B8A-4C63-8889-C820F7DCE4DA}" destId="{574596B4-4A4A-4DB2-A895-EE76FF786C1F}" srcOrd="1" destOrd="0" presId="urn:microsoft.com/office/officeart/2005/8/layout/process4"/>
    <dgm:cxn modelId="{30BCB1AE-7408-4D6A-9C62-9063B0314938}" type="presParOf" srcId="{3512A01C-1B8A-4C63-8889-C820F7DCE4DA}" destId="{64E4A85B-0F3A-4844-B507-B2F361434A5A}" srcOrd="2" destOrd="0" presId="urn:microsoft.com/office/officeart/2005/8/layout/process4"/>
    <dgm:cxn modelId="{FF2A64D5-6505-402B-8C4A-1F694CE122BF}" type="presParOf" srcId="{64E4A85B-0F3A-4844-B507-B2F361434A5A}" destId="{71C4817C-3E66-4766-B839-3BEBB964820C}" srcOrd="0" destOrd="0" presId="urn:microsoft.com/office/officeart/2005/8/layout/process4"/>
    <dgm:cxn modelId="{3A5D8796-AB6E-4681-AF0D-BB67B71B0DDF}" type="presParOf" srcId="{3512A01C-1B8A-4C63-8889-C820F7DCE4DA}" destId="{AAA2C0DC-D807-4334-B106-0CAFD614923C}" srcOrd="3" destOrd="0" presId="urn:microsoft.com/office/officeart/2005/8/layout/process4"/>
    <dgm:cxn modelId="{BDE81329-70BC-4834-909A-CBF893D4C149}" type="presParOf" srcId="{3512A01C-1B8A-4C63-8889-C820F7DCE4DA}" destId="{BCFE6740-D887-4E93-BBF7-302822A91D7E}" srcOrd="4" destOrd="0" presId="urn:microsoft.com/office/officeart/2005/8/layout/process4"/>
    <dgm:cxn modelId="{EBBAC8A1-12F4-42D0-8750-6DC298822EC0}" type="presParOf" srcId="{BCFE6740-D887-4E93-BBF7-302822A91D7E}" destId="{EF17AAE3-C484-4787-B79A-C10F7CE5A23D}" srcOrd="0" destOrd="0" presId="urn:microsoft.com/office/officeart/2005/8/layout/process4"/>
    <dgm:cxn modelId="{034A69E6-61A9-456D-B226-57F44EC42B3F}" type="presParOf" srcId="{3512A01C-1B8A-4C63-8889-C820F7DCE4DA}" destId="{33F475D9-6099-4152-B9FC-AC754ED885AA}" srcOrd="5" destOrd="0" presId="urn:microsoft.com/office/officeart/2005/8/layout/process4"/>
    <dgm:cxn modelId="{6B21E50E-7468-42F8-BA40-47ECE288D9E7}" type="presParOf" srcId="{3512A01C-1B8A-4C63-8889-C820F7DCE4DA}" destId="{6A53876A-7FA7-40D4-A5EC-D2D031913066}" srcOrd="6" destOrd="0" presId="urn:microsoft.com/office/officeart/2005/8/layout/process4"/>
    <dgm:cxn modelId="{F03F4551-C80E-482F-8A08-497CF214E992}" type="presParOf" srcId="{6A53876A-7FA7-40D4-A5EC-D2D031913066}" destId="{768ACDDD-0F27-4B69-9601-A42E12F2AC8F}" srcOrd="0" destOrd="0" presId="urn:microsoft.com/office/officeart/2005/8/layout/process4"/>
    <dgm:cxn modelId="{81D589C5-99FB-4AD5-B17F-9A284B609E4F}" type="presParOf" srcId="{3512A01C-1B8A-4C63-8889-C820F7DCE4DA}" destId="{210C8079-957F-4198-B2DE-A44E4CB0BEEC}" srcOrd="7" destOrd="0" presId="urn:microsoft.com/office/officeart/2005/8/layout/process4"/>
    <dgm:cxn modelId="{30692FE6-8CF6-4DCD-B652-C527586659FF}" type="presParOf" srcId="{3512A01C-1B8A-4C63-8889-C820F7DCE4DA}" destId="{1AEDD2C9-54D1-4CC9-9B6E-9A9ACAD3D313}" srcOrd="8" destOrd="0" presId="urn:microsoft.com/office/officeart/2005/8/layout/process4"/>
    <dgm:cxn modelId="{B3959E7D-796A-443E-9269-566935DC3796}" type="presParOf" srcId="{1AEDD2C9-54D1-4CC9-9B6E-9A9ACAD3D313}" destId="{46E9E51D-9284-4891-8232-798520F3ED5E}" srcOrd="0" destOrd="0" presId="urn:microsoft.com/office/officeart/2005/8/layout/process4"/>
    <dgm:cxn modelId="{2E104F94-C0BD-434E-ADEA-91850F05405C}" type="presParOf" srcId="{3512A01C-1B8A-4C63-8889-C820F7DCE4DA}" destId="{07B314F3-E906-4F59-8E48-2B84A7085799}" srcOrd="9" destOrd="0" presId="urn:microsoft.com/office/officeart/2005/8/layout/process4"/>
    <dgm:cxn modelId="{03F9D0F5-3B44-45E7-A0AA-8C0CE1B3E5C1}" type="presParOf" srcId="{3512A01C-1B8A-4C63-8889-C820F7DCE4DA}" destId="{6A79FBA4-AD28-475A-A568-A1E9CA0B954F}" srcOrd="10" destOrd="0" presId="urn:microsoft.com/office/officeart/2005/8/layout/process4"/>
    <dgm:cxn modelId="{1D56AA9F-DE75-46BC-BF4F-24E7FA4B307B}" type="presParOf" srcId="{6A79FBA4-AD28-475A-A568-A1E9CA0B954F}" destId="{47D528A5-51B2-4F6F-A63C-2072325981AA}" srcOrd="0" destOrd="0" presId="urn:microsoft.com/office/officeart/2005/8/layout/process4"/>
    <dgm:cxn modelId="{16C85CF0-368B-4E75-A68D-966981CC6446}" type="presParOf" srcId="{3512A01C-1B8A-4C63-8889-C820F7DCE4DA}" destId="{DA38BF96-D5CD-497B-87F0-6316AC9CA4BF}" srcOrd="11" destOrd="0" presId="urn:microsoft.com/office/officeart/2005/8/layout/process4"/>
    <dgm:cxn modelId="{16D075B7-A715-4A9E-930C-7640B63A7476}" type="presParOf" srcId="{3512A01C-1B8A-4C63-8889-C820F7DCE4DA}" destId="{C59528B0-339F-422C-B555-CBEC861EF703}" srcOrd="12" destOrd="0" presId="urn:microsoft.com/office/officeart/2005/8/layout/process4"/>
    <dgm:cxn modelId="{35ED9834-CA2D-4A09-B162-C488746BA051}" type="presParOf" srcId="{C59528B0-339F-422C-B555-CBEC861EF703}" destId="{E5944225-65F5-439E-A0A6-AF54F1BA6707}" srcOrd="0" destOrd="0" presId="urn:microsoft.com/office/officeart/2005/8/layout/process4"/>
    <dgm:cxn modelId="{15F29AE7-4AC9-4D90-A44B-C2D2A167559C}" type="presParOf" srcId="{3512A01C-1B8A-4C63-8889-C820F7DCE4DA}" destId="{51574271-D1E6-49C1-AE44-794D65A60D9E}" srcOrd="13" destOrd="0" presId="urn:microsoft.com/office/officeart/2005/8/layout/process4"/>
    <dgm:cxn modelId="{D105527B-513B-40A2-AE7A-B01EE4BD45B2}" type="presParOf" srcId="{3512A01C-1B8A-4C63-8889-C820F7DCE4DA}" destId="{AFCFB928-E23A-4009-9ECF-89120EFCA3B2}" srcOrd="14" destOrd="0" presId="urn:microsoft.com/office/officeart/2005/8/layout/process4"/>
    <dgm:cxn modelId="{DA35997E-951B-437E-B7B8-837DFE711A6A}" type="presParOf" srcId="{AFCFB928-E23A-4009-9ECF-89120EFCA3B2}" destId="{248F23DE-32EB-4B17-93CF-A5273C4689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AB6B9A-63A4-4EE4-B069-93C3C224A2F6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ACE5D2-ED9B-4318-857C-4CEEF45B819A}">
      <dgm:prSet phldrT="[Text]"/>
      <dgm:spPr/>
      <dgm:t>
        <a:bodyPr/>
        <a:lstStyle/>
        <a:p>
          <a:r>
            <a:rPr lang="en-US" dirty="0" smtClean="0"/>
            <a:t>Understanding</a:t>
          </a:r>
          <a:endParaRPr lang="en-US" dirty="0"/>
        </a:p>
      </dgm:t>
    </dgm:pt>
    <dgm:pt modelId="{D57F79D5-9032-46C5-9591-33B981695A68}" type="parTrans" cxnId="{A5988A13-F06B-4ACA-A9BC-C7B1C859B183}">
      <dgm:prSet/>
      <dgm:spPr/>
      <dgm:t>
        <a:bodyPr/>
        <a:lstStyle/>
        <a:p>
          <a:endParaRPr lang="en-US"/>
        </a:p>
      </dgm:t>
    </dgm:pt>
    <dgm:pt modelId="{1041C3F5-243F-484F-B479-D80D26BA7111}" type="sibTrans" cxnId="{A5988A13-F06B-4ACA-A9BC-C7B1C859B183}">
      <dgm:prSet/>
      <dgm:spPr/>
      <dgm:t>
        <a:bodyPr/>
        <a:lstStyle/>
        <a:p>
          <a:endParaRPr lang="en-US"/>
        </a:p>
      </dgm:t>
    </dgm:pt>
    <dgm:pt modelId="{D358CC47-E12D-43D8-819D-151290CA8643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DE7375AB-3730-46C7-85AD-92CDDFF41FB2}" type="parTrans" cxnId="{71C19436-FA65-476F-A71E-FAD74359F2DB}">
      <dgm:prSet/>
      <dgm:spPr/>
      <dgm:t>
        <a:bodyPr/>
        <a:lstStyle/>
        <a:p>
          <a:endParaRPr lang="en-US"/>
        </a:p>
      </dgm:t>
    </dgm:pt>
    <dgm:pt modelId="{DF022B43-6679-4FFA-ACB8-30A8AE9C48E5}" type="sibTrans" cxnId="{71C19436-FA65-476F-A71E-FAD74359F2DB}">
      <dgm:prSet/>
      <dgm:spPr/>
      <dgm:t>
        <a:bodyPr/>
        <a:lstStyle/>
        <a:p>
          <a:endParaRPr lang="en-US"/>
        </a:p>
      </dgm:t>
    </dgm:pt>
    <dgm:pt modelId="{835CB5AE-E318-422D-8C28-038025AC4D52}">
      <dgm:prSet phldrT="[Text]"/>
      <dgm:spPr/>
      <dgm:t>
        <a:bodyPr/>
        <a:lstStyle/>
        <a:p>
          <a:r>
            <a:rPr lang="en-US" dirty="0" smtClean="0"/>
            <a:t>Empowerment</a:t>
          </a:r>
          <a:endParaRPr lang="en-US" dirty="0"/>
        </a:p>
      </dgm:t>
    </dgm:pt>
    <dgm:pt modelId="{BD74C742-E1C9-4D30-AD69-5FFC82ADF275}" type="parTrans" cxnId="{B6103831-4185-4AB1-8E98-E1DB47124277}">
      <dgm:prSet/>
      <dgm:spPr/>
      <dgm:t>
        <a:bodyPr/>
        <a:lstStyle/>
        <a:p>
          <a:endParaRPr lang="en-US"/>
        </a:p>
      </dgm:t>
    </dgm:pt>
    <dgm:pt modelId="{1F509841-049B-40F4-84AE-B61AFDCE843F}" type="sibTrans" cxnId="{B6103831-4185-4AB1-8E98-E1DB47124277}">
      <dgm:prSet/>
      <dgm:spPr/>
      <dgm:t>
        <a:bodyPr/>
        <a:lstStyle/>
        <a:p>
          <a:endParaRPr lang="en-US"/>
        </a:p>
      </dgm:t>
    </dgm:pt>
    <dgm:pt modelId="{EC45E008-4207-4CCF-89C8-0502CD52CE5E}">
      <dgm:prSet phldrT="[Text]"/>
      <dgm:spPr/>
      <dgm:t>
        <a:bodyPr/>
        <a:lstStyle/>
        <a:p>
          <a:r>
            <a:rPr lang="en-US" dirty="0" smtClean="0"/>
            <a:t>Commitment</a:t>
          </a:r>
          <a:endParaRPr lang="en-US" dirty="0"/>
        </a:p>
      </dgm:t>
    </dgm:pt>
    <dgm:pt modelId="{4DC98F61-4ABE-4215-A0A3-B91A970F2AA7}" type="parTrans" cxnId="{38AA1899-8403-4868-BD7B-EE632F8A0037}">
      <dgm:prSet/>
      <dgm:spPr/>
      <dgm:t>
        <a:bodyPr/>
        <a:lstStyle/>
        <a:p>
          <a:endParaRPr lang="en-US"/>
        </a:p>
      </dgm:t>
    </dgm:pt>
    <dgm:pt modelId="{65BAAC2C-F206-4F91-BD5E-24CB1FC02664}" type="sibTrans" cxnId="{38AA1899-8403-4868-BD7B-EE632F8A0037}">
      <dgm:prSet/>
      <dgm:spPr/>
      <dgm:t>
        <a:bodyPr/>
        <a:lstStyle/>
        <a:p>
          <a:endParaRPr lang="en-US"/>
        </a:p>
      </dgm:t>
    </dgm:pt>
    <dgm:pt modelId="{B236D60C-1C4C-48DA-BAE0-46BEC5FBD965}" type="pres">
      <dgm:prSet presAssocID="{AEAB6B9A-63A4-4EE4-B069-93C3C224A2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A7D768-AD52-4CAD-860D-4F17C7A2D4AB}" type="pres">
      <dgm:prSet presAssocID="{AEAB6B9A-63A4-4EE4-B069-93C3C224A2F6}" presName="diamond" presStyleLbl="bgShp" presStyleIdx="0" presStyleCnt="1"/>
      <dgm:spPr/>
    </dgm:pt>
    <dgm:pt modelId="{3A59AF24-7C88-4C09-BA9D-93ED58AA7BEE}" type="pres">
      <dgm:prSet presAssocID="{AEAB6B9A-63A4-4EE4-B069-93C3C224A2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36A71-63DB-4617-BDD8-6CCF30A1A4B2}" type="pres">
      <dgm:prSet presAssocID="{AEAB6B9A-63A4-4EE4-B069-93C3C224A2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8EDAF-EC27-4595-8A03-47E31C0A461F}" type="pres">
      <dgm:prSet presAssocID="{AEAB6B9A-63A4-4EE4-B069-93C3C224A2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319AF-EC86-4F09-982D-90AD05C2750D}" type="pres">
      <dgm:prSet presAssocID="{AEAB6B9A-63A4-4EE4-B069-93C3C224A2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D8DE5-5A0E-4447-8DD4-A6E131972052}" type="presOf" srcId="{D358CC47-E12D-43D8-819D-151290CA8643}" destId="{3758EDAF-EC27-4595-8A03-47E31C0A461F}" srcOrd="0" destOrd="0" presId="urn:microsoft.com/office/officeart/2005/8/layout/matrix3"/>
    <dgm:cxn modelId="{47851594-37EF-475E-8ABC-B8EB1C9F615D}" type="presOf" srcId="{835CB5AE-E318-422D-8C28-038025AC4D52}" destId="{477319AF-EC86-4F09-982D-90AD05C2750D}" srcOrd="0" destOrd="0" presId="urn:microsoft.com/office/officeart/2005/8/layout/matrix3"/>
    <dgm:cxn modelId="{357AD79F-A132-468E-B974-C07313BFCBB9}" type="presOf" srcId="{90ACE5D2-ED9B-4318-857C-4CEEF45B819A}" destId="{3A59AF24-7C88-4C09-BA9D-93ED58AA7BEE}" srcOrd="0" destOrd="0" presId="urn:microsoft.com/office/officeart/2005/8/layout/matrix3"/>
    <dgm:cxn modelId="{38AA1899-8403-4868-BD7B-EE632F8A0037}" srcId="{AEAB6B9A-63A4-4EE4-B069-93C3C224A2F6}" destId="{EC45E008-4207-4CCF-89C8-0502CD52CE5E}" srcOrd="1" destOrd="0" parTransId="{4DC98F61-4ABE-4215-A0A3-B91A970F2AA7}" sibTransId="{65BAAC2C-F206-4F91-BD5E-24CB1FC02664}"/>
    <dgm:cxn modelId="{B6103831-4185-4AB1-8E98-E1DB47124277}" srcId="{AEAB6B9A-63A4-4EE4-B069-93C3C224A2F6}" destId="{835CB5AE-E318-422D-8C28-038025AC4D52}" srcOrd="3" destOrd="0" parTransId="{BD74C742-E1C9-4D30-AD69-5FFC82ADF275}" sibTransId="{1F509841-049B-40F4-84AE-B61AFDCE843F}"/>
    <dgm:cxn modelId="{71C19436-FA65-476F-A71E-FAD74359F2DB}" srcId="{AEAB6B9A-63A4-4EE4-B069-93C3C224A2F6}" destId="{D358CC47-E12D-43D8-819D-151290CA8643}" srcOrd="2" destOrd="0" parTransId="{DE7375AB-3730-46C7-85AD-92CDDFF41FB2}" sibTransId="{DF022B43-6679-4FFA-ACB8-30A8AE9C48E5}"/>
    <dgm:cxn modelId="{FCE8F55B-9AA5-4E4A-838A-130FAB2ED76A}" type="presOf" srcId="{EC45E008-4207-4CCF-89C8-0502CD52CE5E}" destId="{02436A71-63DB-4617-BDD8-6CCF30A1A4B2}" srcOrd="0" destOrd="0" presId="urn:microsoft.com/office/officeart/2005/8/layout/matrix3"/>
    <dgm:cxn modelId="{A5988A13-F06B-4ACA-A9BC-C7B1C859B183}" srcId="{AEAB6B9A-63A4-4EE4-B069-93C3C224A2F6}" destId="{90ACE5D2-ED9B-4318-857C-4CEEF45B819A}" srcOrd="0" destOrd="0" parTransId="{D57F79D5-9032-46C5-9591-33B981695A68}" sibTransId="{1041C3F5-243F-484F-B479-D80D26BA7111}"/>
    <dgm:cxn modelId="{C9BFF537-8306-435B-B7A4-6BC869283456}" type="presOf" srcId="{AEAB6B9A-63A4-4EE4-B069-93C3C224A2F6}" destId="{B236D60C-1C4C-48DA-BAE0-46BEC5FBD965}" srcOrd="0" destOrd="0" presId="urn:microsoft.com/office/officeart/2005/8/layout/matrix3"/>
    <dgm:cxn modelId="{FAB98184-B123-4440-AC9A-7122F527BABD}" type="presParOf" srcId="{B236D60C-1C4C-48DA-BAE0-46BEC5FBD965}" destId="{16A7D768-AD52-4CAD-860D-4F17C7A2D4AB}" srcOrd="0" destOrd="0" presId="urn:microsoft.com/office/officeart/2005/8/layout/matrix3"/>
    <dgm:cxn modelId="{8EEE673F-3C46-4EFC-B0F4-5439F41F539E}" type="presParOf" srcId="{B236D60C-1C4C-48DA-BAE0-46BEC5FBD965}" destId="{3A59AF24-7C88-4C09-BA9D-93ED58AA7BEE}" srcOrd="1" destOrd="0" presId="urn:microsoft.com/office/officeart/2005/8/layout/matrix3"/>
    <dgm:cxn modelId="{91A0AD1D-2B78-4A25-B802-A9E336F64B50}" type="presParOf" srcId="{B236D60C-1C4C-48DA-BAE0-46BEC5FBD965}" destId="{02436A71-63DB-4617-BDD8-6CCF30A1A4B2}" srcOrd="2" destOrd="0" presId="urn:microsoft.com/office/officeart/2005/8/layout/matrix3"/>
    <dgm:cxn modelId="{CA9F0881-CA7E-4598-B9AF-F83E96F5B1DD}" type="presParOf" srcId="{B236D60C-1C4C-48DA-BAE0-46BEC5FBD965}" destId="{3758EDAF-EC27-4595-8A03-47E31C0A461F}" srcOrd="3" destOrd="0" presId="urn:microsoft.com/office/officeart/2005/8/layout/matrix3"/>
    <dgm:cxn modelId="{3F0E2524-2DCB-48DF-AAE2-F1A1E297A507}" type="presParOf" srcId="{B236D60C-1C4C-48DA-BAE0-46BEC5FBD965}" destId="{477319AF-EC86-4F09-982D-90AD05C275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BFB83-D93A-44A3-83AE-6D4A226E65CB}" type="doc">
      <dgm:prSet loTypeId="urn:microsoft.com/office/officeart/2005/8/layout/matrix2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FE0E03-9FE2-4717-8062-50ADAEB7FCAC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BC607CC7-423F-461B-8322-C3B14760566B}" type="parTrans" cxnId="{68606255-13B0-4E2C-8F1B-4371277D223A}">
      <dgm:prSet/>
      <dgm:spPr/>
      <dgm:t>
        <a:bodyPr/>
        <a:lstStyle/>
        <a:p>
          <a:endParaRPr lang="en-US"/>
        </a:p>
      </dgm:t>
    </dgm:pt>
    <dgm:pt modelId="{096844D4-24CA-4621-9236-DD9714AAF0A6}" type="sibTrans" cxnId="{68606255-13B0-4E2C-8F1B-4371277D223A}">
      <dgm:prSet/>
      <dgm:spPr/>
      <dgm:t>
        <a:bodyPr/>
        <a:lstStyle/>
        <a:p>
          <a:endParaRPr lang="en-US"/>
        </a:p>
      </dgm:t>
    </dgm:pt>
    <dgm:pt modelId="{FA2FE260-DFCF-4879-9844-8DD40FA01EF3}">
      <dgm:prSet phldrT="[Text]"/>
      <dgm:spPr/>
      <dgm:t>
        <a:bodyPr/>
        <a:lstStyle/>
        <a:p>
          <a:r>
            <a:rPr lang="en-US" dirty="0" smtClean="0"/>
            <a:t>Faculty &amp; Staff</a:t>
          </a:r>
          <a:endParaRPr lang="en-US" dirty="0"/>
        </a:p>
      </dgm:t>
    </dgm:pt>
    <dgm:pt modelId="{E1A1FA10-C65D-4838-B04E-A8154EE525EA}" type="parTrans" cxnId="{CDD38129-A527-427B-B680-C6D475D5AABC}">
      <dgm:prSet/>
      <dgm:spPr/>
      <dgm:t>
        <a:bodyPr/>
        <a:lstStyle/>
        <a:p>
          <a:endParaRPr lang="en-US"/>
        </a:p>
      </dgm:t>
    </dgm:pt>
    <dgm:pt modelId="{AA4FC555-096D-4A85-9178-F238E8861CC8}" type="sibTrans" cxnId="{CDD38129-A527-427B-B680-C6D475D5AABC}">
      <dgm:prSet/>
      <dgm:spPr/>
      <dgm:t>
        <a:bodyPr/>
        <a:lstStyle/>
        <a:p>
          <a:endParaRPr lang="en-US"/>
        </a:p>
      </dgm:t>
    </dgm:pt>
    <dgm:pt modelId="{95E47F17-5355-466A-B2E8-5F7EB9766BA3}">
      <dgm:prSet phldrT="[Text]"/>
      <dgm:spPr/>
      <dgm:t>
        <a:bodyPr/>
        <a:lstStyle/>
        <a:p>
          <a:r>
            <a:rPr lang="en-US" dirty="0" smtClean="0"/>
            <a:t>Departments</a:t>
          </a:r>
          <a:endParaRPr lang="en-US" dirty="0"/>
        </a:p>
      </dgm:t>
    </dgm:pt>
    <dgm:pt modelId="{00160F6D-49D8-40CD-8609-76542009ADDA}" type="parTrans" cxnId="{DA008B37-DF66-4EEF-962B-55AD68A0AF23}">
      <dgm:prSet/>
      <dgm:spPr/>
      <dgm:t>
        <a:bodyPr/>
        <a:lstStyle/>
        <a:p>
          <a:endParaRPr lang="en-US"/>
        </a:p>
      </dgm:t>
    </dgm:pt>
    <dgm:pt modelId="{B30900F5-381B-443F-B593-061844DC620A}" type="sibTrans" cxnId="{DA008B37-DF66-4EEF-962B-55AD68A0AF23}">
      <dgm:prSet/>
      <dgm:spPr/>
      <dgm:t>
        <a:bodyPr/>
        <a:lstStyle/>
        <a:p>
          <a:endParaRPr lang="en-US"/>
        </a:p>
      </dgm:t>
    </dgm:pt>
    <dgm:pt modelId="{AE47CE35-9543-46E3-BDA7-4612F70398B7}">
      <dgm:prSet phldrT="[Text]"/>
      <dgm:spPr/>
      <dgm:t>
        <a:bodyPr/>
        <a:lstStyle/>
        <a:p>
          <a:r>
            <a:rPr lang="en-US" dirty="0" smtClean="0"/>
            <a:t>Dean &amp; HOD</a:t>
          </a:r>
          <a:endParaRPr lang="en-US" dirty="0"/>
        </a:p>
      </dgm:t>
    </dgm:pt>
    <dgm:pt modelId="{4C57FE3F-BDE7-45DD-9CD8-13226296F62B}" type="parTrans" cxnId="{20D39ABE-DE5B-467E-8D17-5786E49E35E3}">
      <dgm:prSet/>
      <dgm:spPr/>
      <dgm:t>
        <a:bodyPr/>
        <a:lstStyle/>
        <a:p>
          <a:endParaRPr lang="en-US"/>
        </a:p>
      </dgm:t>
    </dgm:pt>
    <dgm:pt modelId="{A28F5B5B-D250-4353-AD06-E6F17469549C}" type="sibTrans" cxnId="{20D39ABE-DE5B-467E-8D17-5786E49E35E3}">
      <dgm:prSet/>
      <dgm:spPr/>
      <dgm:t>
        <a:bodyPr/>
        <a:lstStyle/>
        <a:p>
          <a:endParaRPr lang="en-US"/>
        </a:p>
      </dgm:t>
    </dgm:pt>
    <dgm:pt modelId="{D86BE628-6655-48F4-AA46-921AAC623F6B}" type="pres">
      <dgm:prSet presAssocID="{AE0BFB83-D93A-44A3-83AE-6D4A226E65C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B0B59-ED16-4A96-8CAD-E2A378031FFB}" type="pres">
      <dgm:prSet presAssocID="{AE0BFB83-D93A-44A3-83AE-6D4A226E65CB}" presName="axisShape" presStyleLbl="bgShp" presStyleIdx="0" presStyleCnt="1"/>
      <dgm:spPr/>
    </dgm:pt>
    <dgm:pt modelId="{15E742C9-BE19-418B-927F-5A6ED7BC4008}" type="pres">
      <dgm:prSet presAssocID="{AE0BFB83-D93A-44A3-83AE-6D4A226E65C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446D-017B-43AC-A38F-B1F0972AE27E}" type="pres">
      <dgm:prSet presAssocID="{AE0BFB83-D93A-44A3-83AE-6D4A226E65C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50924-2528-4611-BA77-57B17E16931C}" type="pres">
      <dgm:prSet presAssocID="{AE0BFB83-D93A-44A3-83AE-6D4A226E65C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F8B58-8F07-4296-A354-7A9DDF53AE23}" type="pres">
      <dgm:prSet presAssocID="{AE0BFB83-D93A-44A3-83AE-6D4A226E65C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A9921-DFB1-4F6A-A56F-0F318C0A4AD0}" type="presOf" srcId="{AE47CE35-9543-46E3-BDA7-4612F70398B7}" destId="{3A1F8B58-8F07-4296-A354-7A9DDF53AE23}" srcOrd="0" destOrd="0" presId="urn:microsoft.com/office/officeart/2005/8/layout/matrix2"/>
    <dgm:cxn modelId="{81E0F1FD-9F20-40BD-98FA-792355BCBBD3}" type="presOf" srcId="{CAFE0E03-9FE2-4717-8062-50ADAEB7FCAC}" destId="{15E742C9-BE19-418B-927F-5A6ED7BC4008}" srcOrd="0" destOrd="0" presId="urn:microsoft.com/office/officeart/2005/8/layout/matrix2"/>
    <dgm:cxn modelId="{DA008B37-DF66-4EEF-962B-55AD68A0AF23}" srcId="{AE0BFB83-D93A-44A3-83AE-6D4A226E65CB}" destId="{95E47F17-5355-466A-B2E8-5F7EB9766BA3}" srcOrd="2" destOrd="0" parTransId="{00160F6D-49D8-40CD-8609-76542009ADDA}" sibTransId="{B30900F5-381B-443F-B593-061844DC620A}"/>
    <dgm:cxn modelId="{CDD38129-A527-427B-B680-C6D475D5AABC}" srcId="{AE0BFB83-D93A-44A3-83AE-6D4A226E65CB}" destId="{FA2FE260-DFCF-4879-9844-8DD40FA01EF3}" srcOrd="1" destOrd="0" parTransId="{E1A1FA10-C65D-4838-B04E-A8154EE525EA}" sibTransId="{AA4FC555-096D-4A85-9178-F238E8861CC8}"/>
    <dgm:cxn modelId="{422CA76F-3592-423A-9040-7213C396FB0F}" type="presOf" srcId="{AE0BFB83-D93A-44A3-83AE-6D4A226E65CB}" destId="{D86BE628-6655-48F4-AA46-921AAC623F6B}" srcOrd="0" destOrd="0" presId="urn:microsoft.com/office/officeart/2005/8/layout/matrix2"/>
    <dgm:cxn modelId="{68606255-13B0-4E2C-8F1B-4371277D223A}" srcId="{AE0BFB83-D93A-44A3-83AE-6D4A226E65CB}" destId="{CAFE0E03-9FE2-4717-8062-50ADAEB7FCAC}" srcOrd="0" destOrd="0" parTransId="{BC607CC7-423F-461B-8322-C3B14760566B}" sibTransId="{096844D4-24CA-4621-9236-DD9714AAF0A6}"/>
    <dgm:cxn modelId="{4BD82FE0-D0A1-4F34-AEAF-A74428D38DD6}" type="presOf" srcId="{95E47F17-5355-466A-B2E8-5F7EB9766BA3}" destId="{A0050924-2528-4611-BA77-57B17E16931C}" srcOrd="0" destOrd="0" presId="urn:microsoft.com/office/officeart/2005/8/layout/matrix2"/>
    <dgm:cxn modelId="{5C88B301-2505-4697-A69C-2FFCE146540B}" type="presOf" srcId="{FA2FE260-DFCF-4879-9844-8DD40FA01EF3}" destId="{0263446D-017B-43AC-A38F-B1F0972AE27E}" srcOrd="0" destOrd="0" presId="urn:microsoft.com/office/officeart/2005/8/layout/matrix2"/>
    <dgm:cxn modelId="{20D39ABE-DE5B-467E-8D17-5786E49E35E3}" srcId="{AE0BFB83-D93A-44A3-83AE-6D4A226E65CB}" destId="{AE47CE35-9543-46E3-BDA7-4612F70398B7}" srcOrd="3" destOrd="0" parTransId="{4C57FE3F-BDE7-45DD-9CD8-13226296F62B}" sibTransId="{A28F5B5B-D250-4353-AD06-E6F17469549C}"/>
    <dgm:cxn modelId="{F6E9FE07-0019-4F66-A483-F518021C8E08}" type="presParOf" srcId="{D86BE628-6655-48F4-AA46-921AAC623F6B}" destId="{B0CB0B59-ED16-4A96-8CAD-E2A378031FFB}" srcOrd="0" destOrd="0" presId="urn:microsoft.com/office/officeart/2005/8/layout/matrix2"/>
    <dgm:cxn modelId="{12640CB8-CF1C-4CDB-A03B-69F9154665FD}" type="presParOf" srcId="{D86BE628-6655-48F4-AA46-921AAC623F6B}" destId="{15E742C9-BE19-418B-927F-5A6ED7BC4008}" srcOrd="1" destOrd="0" presId="urn:microsoft.com/office/officeart/2005/8/layout/matrix2"/>
    <dgm:cxn modelId="{AFCE9012-1181-469A-BC1A-875FD23F841A}" type="presParOf" srcId="{D86BE628-6655-48F4-AA46-921AAC623F6B}" destId="{0263446D-017B-43AC-A38F-B1F0972AE27E}" srcOrd="2" destOrd="0" presId="urn:microsoft.com/office/officeart/2005/8/layout/matrix2"/>
    <dgm:cxn modelId="{BC793D24-B4B8-4FB8-86EB-FBC84C150ACB}" type="presParOf" srcId="{D86BE628-6655-48F4-AA46-921AAC623F6B}" destId="{A0050924-2528-4611-BA77-57B17E16931C}" srcOrd="3" destOrd="0" presId="urn:microsoft.com/office/officeart/2005/8/layout/matrix2"/>
    <dgm:cxn modelId="{212A62EC-B758-4948-AA44-FC6D091FC97E}" type="presParOf" srcId="{D86BE628-6655-48F4-AA46-921AAC623F6B}" destId="{3A1F8B58-8F07-4296-A354-7A9DDF53AE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A52A9A-5C44-4649-A7E7-3DF0673525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2AC2F-08CE-45AF-82F1-8E41F66DAAF0}">
      <dgm:prSet/>
      <dgm:spPr/>
      <dgm:t>
        <a:bodyPr/>
        <a:lstStyle/>
        <a:p>
          <a:pPr rtl="0"/>
          <a:r>
            <a:rPr lang="en-US" dirty="0" smtClean="0"/>
            <a:t>Dedicated Team</a:t>
          </a:r>
          <a:endParaRPr lang="en-US" dirty="0"/>
        </a:p>
      </dgm:t>
    </dgm:pt>
    <dgm:pt modelId="{34FEC25D-618F-4F7F-B509-22971967B270}" type="parTrans" cxnId="{AF15CBB8-2C5B-4001-ABB2-7F731CCD3972}">
      <dgm:prSet/>
      <dgm:spPr/>
      <dgm:t>
        <a:bodyPr/>
        <a:lstStyle/>
        <a:p>
          <a:endParaRPr lang="en-US"/>
        </a:p>
      </dgm:t>
    </dgm:pt>
    <dgm:pt modelId="{0FD4CFD1-C556-4A88-AF22-666A2A8626F8}" type="sibTrans" cxnId="{AF15CBB8-2C5B-4001-ABB2-7F731CCD3972}">
      <dgm:prSet/>
      <dgm:spPr/>
      <dgm:t>
        <a:bodyPr/>
        <a:lstStyle/>
        <a:p>
          <a:endParaRPr lang="en-US"/>
        </a:p>
      </dgm:t>
    </dgm:pt>
    <dgm:pt modelId="{F003C1AA-C158-43C5-8DC3-B6527685632F}">
      <dgm:prSet/>
      <dgm:spPr/>
      <dgm:t>
        <a:bodyPr/>
        <a:lstStyle/>
        <a:p>
          <a:pPr rtl="0"/>
          <a:r>
            <a:rPr lang="en-US" dirty="0" smtClean="0"/>
            <a:t>Understand Process</a:t>
          </a:r>
          <a:endParaRPr lang="en-US" dirty="0"/>
        </a:p>
      </dgm:t>
    </dgm:pt>
    <dgm:pt modelId="{70555288-4C8F-4AA1-BF5A-1C8BDE049CA1}" type="parTrans" cxnId="{028002A1-3E81-456D-AB63-C943E23D85D2}">
      <dgm:prSet/>
      <dgm:spPr/>
      <dgm:t>
        <a:bodyPr/>
        <a:lstStyle/>
        <a:p>
          <a:endParaRPr lang="en-US"/>
        </a:p>
      </dgm:t>
    </dgm:pt>
    <dgm:pt modelId="{14BA0085-2F6C-4E93-93F3-009667939099}" type="sibTrans" cxnId="{028002A1-3E81-456D-AB63-C943E23D85D2}">
      <dgm:prSet/>
      <dgm:spPr/>
      <dgm:t>
        <a:bodyPr/>
        <a:lstStyle/>
        <a:p>
          <a:endParaRPr lang="en-US"/>
        </a:p>
      </dgm:t>
    </dgm:pt>
    <dgm:pt modelId="{ECBA15AA-B926-4D60-8F3E-44AE532E3AEB}">
      <dgm:prSet/>
      <dgm:spPr/>
      <dgm:t>
        <a:bodyPr/>
        <a:lstStyle/>
        <a:p>
          <a:pPr rtl="0"/>
          <a:r>
            <a:rPr lang="en-US" dirty="0" smtClean="0"/>
            <a:t>Set Targets </a:t>
          </a:r>
          <a:endParaRPr lang="en-US" dirty="0"/>
        </a:p>
      </dgm:t>
    </dgm:pt>
    <dgm:pt modelId="{F8EF199F-77BB-4747-99BA-467E7B9A6061}" type="parTrans" cxnId="{A3424BD8-0901-4E19-BA4A-B02BF195E999}">
      <dgm:prSet/>
      <dgm:spPr/>
      <dgm:t>
        <a:bodyPr/>
        <a:lstStyle/>
        <a:p>
          <a:endParaRPr lang="en-US"/>
        </a:p>
      </dgm:t>
    </dgm:pt>
    <dgm:pt modelId="{5BABECAD-4DEA-42DB-94C4-9ABCE37316D8}" type="sibTrans" cxnId="{A3424BD8-0901-4E19-BA4A-B02BF195E999}">
      <dgm:prSet/>
      <dgm:spPr/>
      <dgm:t>
        <a:bodyPr/>
        <a:lstStyle/>
        <a:p>
          <a:endParaRPr lang="en-US"/>
        </a:p>
      </dgm:t>
    </dgm:pt>
    <dgm:pt modelId="{4F0FE98C-6B3F-4328-BADF-401C5B4869E6}">
      <dgm:prSet/>
      <dgm:spPr/>
      <dgm:t>
        <a:bodyPr/>
        <a:lstStyle/>
        <a:p>
          <a:pPr rtl="0"/>
          <a:r>
            <a:rPr lang="en-US" dirty="0" smtClean="0"/>
            <a:t>Share Information</a:t>
          </a:r>
          <a:endParaRPr lang="en-US" dirty="0"/>
        </a:p>
      </dgm:t>
    </dgm:pt>
    <dgm:pt modelId="{8B8B3913-6F4F-43BB-BAB3-38FDB239E920}" type="parTrans" cxnId="{5E4F7319-CD9A-464F-9AB9-F5236D8AB549}">
      <dgm:prSet/>
      <dgm:spPr/>
      <dgm:t>
        <a:bodyPr/>
        <a:lstStyle/>
        <a:p>
          <a:endParaRPr lang="en-US"/>
        </a:p>
      </dgm:t>
    </dgm:pt>
    <dgm:pt modelId="{8C9C7A53-38F1-4921-A6B6-EC256EAE467E}" type="sibTrans" cxnId="{5E4F7319-CD9A-464F-9AB9-F5236D8AB549}">
      <dgm:prSet/>
      <dgm:spPr/>
      <dgm:t>
        <a:bodyPr/>
        <a:lstStyle/>
        <a:p>
          <a:endParaRPr lang="en-US"/>
        </a:p>
      </dgm:t>
    </dgm:pt>
    <dgm:pt modelId="{E9CB5FEE-106A-46DB-9CA0-D298DE8CB02B}">
      <dgm:prSet/>
      <dgm:spPr/>
      <dgm:t>
        <a:bodyPr/>
        <a:lstStyle/>
        <a:p>
          <a:pPr rtl="0"/>
          <a:r>
            <a:rPr lang="en-US" dirty="0" smtClean="0"/>
            <a:t>Monitor Progress</a:t>
          </a:r>
          <a:endParaRPr lang="en-US" dirty="0"/>
        </a:p>
      </dgm:t>
    </dgm:pt>
    <dgm:pt modelId="{FC2ADF83-BACE-4E72-B79F-87D80E63B0B7}" type="parTrans" cxnId="{530745BD-0869-4D70-89D8-E0A4F70E9E62}">
      <dgm:prSet/>
      <dgm:spPr/>
      <dgm:t>
        <a:bodyPr/>
        <a:lstStyle/>
        <a:p>
          <a:endParaRPr lang="en-US"/>
        </a:p>
      </dgm:t>
    </dgm:pt>
    <dgm:pt modelId="{C1C1F05A-8685-4573-AEE4-0BAD3A48222A}" type="sibTrans" cxnId="{530745BD-0869-4D70-89D8-E0A4F70E9E62}">
      <dgm:prSet/>
      <dgm:spPr/>
      <dgm:t>
        <a:bodyPr/>
        <a:lstStyle/>
        <a:p>
          <a:endParaRPr lang="en-US"/>
        </a:p>
      </dgm:t>
    </dgm:pt>
    <dgm:pt modelId="{7F5CC8EF-EEE2-41F5-B0D8-473B4EBD8AA8}">
      <dgm:prSet/>
      <dgm:spPr/>
      <dgm:t>
        <a:bodyPr/>
        <a:lstStyle/>
        <a:p>
          <a:pPr rtl="0"/>
          <a:r>
            <a:rPr lang="en-US" dirty="0" smtClean="0"/>
            <a:t>Ownership</a:t>
          </a:r>
          <a:endParaRPr lang="en-US" dirty="0"/>
        </a:p>
      </dgm:t>
    </dgm:pt>
    <dgm:pt modelId="{73145E61-314F-401D-8136-E7DF71109F4F}" type="parTrans" cxnId="{DEB569EA-5A88-487B-9269-21EC8489F378}">
      <dgm:prSet/>
      <dgm:spPr/>
      <dgm:t>
        <a:bodyPr/>
        <a:lstStyle/>
        <a:p>
          <a:endParaRPr lang="en-US"/>
        </a:p>
      </dgm:t>
    </dgm:pt>
    <dgm:pt modelId="{CDF9EED1-395C-4CD8-A59A-F500E822AFA7}" type="sibTrans" cxnId="{DEB569EA-5A88-487B-9269-21EC8489F378}">
      <dgm:prSet/>
      <dgm:spPr/>
      <dgm:t>
        <a:bodyPr/>
        <a:lstStyle/>
        <a:p>
          <a:endParaRPr lang="en-US"/>
        </a:p>
      </dgm:t>
    </dgm:pt>
    <dgm:pt modelId="{878E9892-C222-4DE0-A9E0-FA3E6963D579}" type="pres">
      <dgm:prSet presAssocID="{08A52A9A-5C44-4649-A7E7-3DF0673525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78B3E3-9549-4544-9129-4E25E13CB6FD}" type="pres">
      <dgm:prSet presAssocID="{08A52A9A-5C44-4649-A7E7-3DF0673525AE}" presName="pyramid" presStyleLbl="node1" presStyleIdx="0" presStyleCnt="1"/>
      <dgm:spPr/>
    </dgm:pt>
    <dgm:pt modelId="{173AF14D-D0A4-4E6B-8751-B228E4BE518A}" type="pres">
      <dgm:prSet presAssocID="{08A52A9A-5C44-4649-A7E7-3DF0673525AE}" presName="theList" presStyleCnt="0"/>
      <dgm:spPr/>
    </dgm:pt>
    <dgm:pt modelId="{DEDF7122-8D0B-4179-AAE3-4075B982BC22}" type="pres">
      <dgm:prSet presAssocID="{5942AC2F-08CE-45AF-82F1-8E41F66DAAF0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479D-8E05-4676-A45B-F8C7042623F0}" type="pres">
      <dgm:prSet presAssocID="{5942AC2F-08CE-45AF-82F1-8E41F66DAAF0}" presName="aSpace" presStyleCnt="0"/>
      <dgm:spPr/>
    </dgm:pt>
    <dgm:pt modelId="{39A0636B-CB7C-4705-AC65-BAD428AACFAC}" type="pres">
      <dgm:prSet presAssocID="{F003C1AA-C158-43C5-8DC3-B6527685632F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09B19-09A1-49F5-BABE-25C3ABBC4270}" type="pres">
      <dgm:prSet presAssocID="{F003C1AA-C158-43C5-8DC3-B6527685632F}" presName="aSpace" presStyleCnt="0"/>
      <dgm:spPr/>
    </dgm:pt>
    <dgm:pt modelId="{13E559E5-DD3F-4FD8-9FA5-9AEB777725FC}" type="pres">
      <dgm:prSet presAssocID="{ECBA15AA-B926-4D60-8F3E-44AE532E3AEB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A9E1D-0049-4BF6-A87B-2257313DEA30}" type="pres">
      <dgm:prSet presAssocID="{ECBA15AA-B926-4D60-8F3E-44AE532E3AEB}" presName="aSpace" presStyleCnt="0"/>
      <dgm:spPr/>
    </dgm:pt>
    <dgm:pt modelId="{92F58E66-C2B7-46EC-AAB7-42F014D1E0A8}" type="pres">
      <dgm:prSet presAssocID="{4F0FE98C-6B3F-4328-BADF-401C5B4869E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5BB75-DB74-4802-89EE-6991DCF0F708}" type="pres">
      <dgm:prSet presAssocID="{4F0FE98C-6B3F-4328-BADF-401C5B4869E6}" presName="aSpace" presStyleCnt="0"/>
      <dgm:spPr/>
    </dgm:pt>
    <dgm:pt modelId="{07F9ABA4-6D2B-422D-8F35-7B06665B3A0D}" type="pres">
      <dgm:prSet presAssocID="{E9CB5FEE-106A-46DB-9CA0-D298DE8CB02B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F2F7-3209-488F-822F-5CD102C84F83}" type="pres">
      <dgm:prSet presAssocID="{E9CB5FEE-106A-46DB-9CA0-D298DE8CB02B}" presName="aSpace" presStyleCnt="0"/>
      <dgm:spPr/>
    </dgm:pt>
    <dgm:pt modelId="{49727072-FC87-4CCD-899D-D5D8D5DE280B}" type="pres">
      <dgm:prSet presAssocID="{7F5CC8EF-EEE2-41F5-B0D8-473B4EBD8AA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41193-4483-4A26-8B55-C81D0F4F709E}" type="pres">
      <dgm:prSet presAssocID="{7F5CC8EF-EEE2-41F5-B0D8-473B4EBD8AA8}" presName="aSpace" presStyleCnt="0"/>
      <dgm:spPr/>
    </dgm:pt>
  </dgm:ptLst>
  <dgm:cxnLst>
    <dgm:cxn modelId="{763D81E5-5732-409A-A8D6-CB7A96339A13}" type="presOf" srcId="{08A52A9A-5C44-4649-A7E7-3DF0673525AE}" destId="{878E9892-C222-4DE0-A9E0-FA3E6963D579}" srcOrd="0" destOrd="0" presId="urn:microsoft.com/office/officeart/2005/8/layout/pyramid2"/>
    <dgm:cxn modelId="{DEB569EA-5A88-487B-9269-21EC8489F378}" srcId="{08A52A9A-5C44-4649-A7E7-3DF0673525AE}" destId="{7F5CC8EF-EEE2-41F5-B0D8-473B4EBD8AA8}" srcOrd="5" destOrd="0" parTransId="{73145E61-314F-401D-8136-E7DF71109F4F}" sibTransId="{CDF9EED1-395C-4CD8-A59A-F500E822AFA7}"/>
    <dgm:cxn modelId="{5E4F7319-CD9A-464F-9AB9-F5236D8AB549}" srcId="{08A52A9A-5C44-4649-A7E7-3DF0673525AE}" destId="{4F0FE98C-6B3F-4328-BADF-401C5B4869E6}" srcOrd="3" destOrd="0" parTransId="{8B8B3913-6F4F-43BB-BAB3-38FDB239E920}" sibTransId="{8C9C7A53-38F1-4921-A6B6-EC256EAE467E}"/>
    <dgm:cxn modelId="{FEFE1B57-10A2-4FC5-B3DC-FD245AEA9B58}" type="presOf" srcId="{F003C1AA-C158-43C5-8DC3-B6527685632F}" destId="{39A0636B-CB7C-4705-AC65-BAD428AACFAC}" srcOrd="0" destOrd="0" presId="urn:microsoft.com/office/officeart/2005/8/layout/pyramid2"/>
    <dgm:cxn modelId="{FB408381-455F-4295-B644-A95DB8240316}" type="presOf" srcId="{4F0FE98C-6B3F-4328-BADF-401C5B4869E6}" destId="{92F58E66-C2B7-46EC-AAB7-42F014D1E0A8}" srcOrd="0" destOrd="0" presId="urn:microsoft.com/office/officeart/2005/8/layout/pyramid2"/>
    <dgm:cxn modelId="{028002A1-3E81-456D-AB63-C943E23D85D2}" srcId="{08A52A9A-5C44-4649-A7E7-3DF0673525AE}" destId="{F003C1AA-C158-43C5-8DC3-B6527685632F}" srcOrd="1" destOrd="0" parTransId="{70555288-4C8F-4AA1-BF5A-1C8BDE049CA1}" sibTransId="{14BA0085-2F6C-4E93-93F3-009667939099}"/>
    <dgm:cxn modelId="{AF15CBB8-2C5B-4001-ABB2-7F731CCD3972}" srcId="{08A52A9A-5C44-4649-A7E7-3DF0673525AE}" destId="{5942AC2F-08CE-45AF-82F1-8E41F66DAAF0}" srcOrd="0" destOrd="0" parTransId="{34FEC25D-618F-4F7F-B509-22971967B270}" sibTransId="{0FD4CFD1-C556-4A88-AF22-666A2A8626F8}"/>
    <dgm:cxn modelId="{A3424BD8-0901-4E19-BA4A-B02BF195E999}" srcId="{08A52A9A-5C44-4649-A7E7-3DF0673525AE}" destId="{ECBA15AA-B926-4D60-8F3E-44AE532E3AEB}" srcOrd="2" destOrd="0" parTransId="{F8EF199F-77BB-4747-99BA-467E7B9A6061}" sibTransId="{5BABECAD-4DEA-42DB-94C4-9ABCE37316D8}"/>
    <dgm:cxn modelId="{530745BD-0869-4D70-89D8-E0A4F70E9E62}" srcId="{08A52A9A-5C44-4649-A7E7-3DF0673525AE}" destId="{E9CB5FEE-106A-46DB-9CA0-D298DE8CB02B}" srcOrd="4" destOrd="0" parTransId="{FC2ADF83-BACE-4E72-B79F-87D80E63B0B7}" sibTransId="{C1C1F05A-8685-4573-AEE4-0BAD3A48222A}"/>
    <dgm:cxn modelId="{FC5A284D-43F8-41D1-8E6A-CCB462B3E4DF}" type="presOf" srcId="{E9CB5FEE-106A-46DB-9CA0-D298DE8CB02B}" destId="{07F9ABA4-6D2B-422D-8F35-7B06665B3A0D}" srcOrd="0" destOrd="0" presId="urn:microsoft.com/office/officeart/2005/8/layout/pyramid2"/>
    <dgm:cxn modelId="{07538F1F-893E-4C8A-9FCF-350647320DEE}" type="presOf" srcId="{ECBA15AA-B926-4D60-8F3E-44AE532E3AEB}" destId="{13E559E5-DD3F-4FD8-9FA5-9AEB777725FC}" srcOrd="0" destOrd="0" presId="urn:microsoft.com/office/officeart/2005/8/layout/pyramid2"/>
    <dgm:cxn modelId="{653599A0-A526-4949-B503-01D2C3D3D197}" type="presOf" srcId="{5942AC2F-08CE-45AF-82F1-8E41F66DAAF0}" destId="{DEDF7122-8D0B-4179-AAE3-4075B982BC22}" srcOrd="0" destOrd="0" presId="urn:microsoft.com/office/officeart/2005/8/layout/pyramid2"/>
    <dgm:cxn modelId="{7F7EDA29-4276-4241-B907-C1A45C7B0E53}" type="presOf" srcId="{7F5CC8EF-EEE2-41F5-B0D8-473B4EBD8AA8}" destId="{49727072-FC87-4CCD-899D-D5D8D5DE280B}" srcOrd="0" destOrd="0" presId="urn:microsoft.com/office/officeart/2005/8/layout/pyramid2"/>
    <dgm:cxn modelId="{F76EE9CC-9E68-4755-B67F-9A919238F0A7}" type="presParOf" srcId="{878E9892-C222-4DE0-A9E0-FA3E6963D579}" destId="{2B78B3E3-9549-4544-9129-4E25E13CB6FD}" srcOrd="0" destOrd="0" presId="urn:microsoft.com/office/officeart/2005/8/layout/pyramid2"/>
    <dgm:cxn modelId="{960D6D57-6DD5-4A45-8B47-A96DFAA23A65}" type="presParOf" srcId="{878E9892-C222-4DE0-A9E0-FA3E6963D579}" destId="{173AF14D-D0A4-4E6B-8751-B228E4BE518A}" srcOrd="1" destOrd="0" presId="urn:microsoft.com/office/officeart/2005/8/layout/pyramid2"/>
    <dgm:cxn modelId="{BECFE63F-3BA2-41B6-ACD6-D88FD4B3C278}" type="presParOf" srcId="{173AF14D-D0A4-4E6B-8751-B228E4BE518A}" destId="{DEDF7122-8D0B-4179-AAE3-4075B982BC22}" srcOrd="0" destOrd="0" presId="urn:microsoft.com/office/officeart/2005/8/layout/pyramid2"/>
    <dgm:cxn modelId="{9F9624BD-0D85-458B-A133-05DD5C932352}" type="presParOf" srcId="{173AF14D-D0A4-4E6B-8751-B228E4BE518A}" destId="{84A4479D-8E05-4676-A45B-F8C7042623F0}" srcOrd="1" destOrd="0" presId="urn:microsoft.com/office/officeart/2005/8/layout/pyramid2"/>
    <dgm:cxn modelId="{827AC77F-4CFB-4750-BC68-161073810C3C}" type="presParOf" srcId="{173AF14D-D0A4-4E6B-8751-B228E4BE518A}" destId="{39A0636B-CB7C-4705-AC65-BAD428AACFAC}" srcOrd="2" destOrd="0" presId="urn:microsoft.com/office/officeart/2005/8/layout/pyramid2"/>
    <dgm:cxn modelId="{3186C832-65FD-4A91-B0EC-98A10C3A8D30}" type="presParOf" srcId="{173AF14D-D0A4-4E6B-8751-B228E4BE518A}" destId="{0C909B19-09A1-49F5-BABE-25C3ABBC4270}" srcOrd="3" destOrd="0" presId="urn:microsoft.com/office/officeart/2005/8/layout/pyramid2"/>
    <dgm:cxn modelId="{31674042-68D8-46A3-A455-0D8E066F6BA9}" type="presParOf" srcId="{173AF14D-D0A4-4E6B-8751-B228E4BE518A}" destId="{13E559E5-DD3F-4FD8-9FA5-9AEB777725FC}" srcOrd="4" destOrd="0" presId="urn:microsoft.com/office/officeart/2005/8/layout/pyramid2"/>
    <dgm:cxn modelId="{14588600-D060-40C7-868F-214CB70FCF64}" type="presParOf" srcId="{173AF14D-D0A4-4E6B-8751-B228E4BE518A}" destId="{6FBA9E1D-0049-4BF6-A87B-2257313DEA30}" srcOrd="5" destOrd="0" presId="urn:microsoft.com/office/officeart/2005/8/layout/pyramid2"/>
    <dgm:cxn modelId="{7495C7FA-7DA5-4603-819E-C951100889C2}" type="presParOf" srcId="{173AF14D-D0A4-4E6B-8751-B228E4BE518A}" destId="{92F58E66-C2B7-46EC-AAB7-42F014D1E0A8}" srcOrd="6" destOrd="0" presId="urn:microsoft.com/office/officeart/2005/8/layout/pyramid2"/>
    <dgm:cxn modelId="{B7AE84C8-4E6A-43E5-9C44-BBBEBB348FFD}" type="presParOf" srcId="{173AF14D-D0A4-4E6B-8751-B228E4BE518A}" destId="{DEC5BB75-DB74-4802-89EE-6991DCF0F708}" srcOrd="7" destOrd="0" presId="urn:microsoft.com/office/officeart/2005/8/layout/pyramid2"/>
    <dgm:cxn modelId="{8B153E37-3AD1-4A9A-A3E9-EBBDFFE788DA}" type="presParOf" srcId="{173AF14D-D0A4-4E6B-8751-B228E4BE518A}" destId="{07F9ABA4-6D2B-422D-8F35-7B06665B3A0D}" srcOrd="8" destOrd="0" presId="urn:microsoft.com/office/officeart/2005/8/layout/pyramid2"/>
    <dgm:cxn modelId="{26EA9074-A1F7-403F-8892-5DD4D911B6C3}" type="presParOf" srcId="{173AF14D-D0A4-4E6B-8751-B228E4BE518A}" destId="{AF2EF2F7-3209-488F-822F-5CD102C84F83}" srcOrd="9" destOrd="0" presId="urn:microsoft.com/office/officeart/2005/8/layout/pyramid2"/>
    <dgm:cxn modelId="{DFF7457B-FCC7-488F-ADB7-9862B7187343}" type="presParOf" srcId="{173AF14D-D0A4-4E6B-8751-B228E4BE518A}" destId="{49727072-FC87-4CCD-899D-D5D8D5DE280B}" srcOrd="10" destOrd="0" presId="urn:microsoft.com/office/officeart/2005/8/layout/pyramid2"/>
    <dgm:cxn modelId="{1F403EA1-8F7E-4D2E-BF3C-C0610726DF41}" type="presParOf" srcId="{173AF14D-D0A4-4E6B-8751-B228E4BE518A}" destId="{BA441193-4483-4A26-8B55-C81D0F4F709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DDB22-0875-423A-B77C-3918A2748CD7}">
      <dsp:nvSpPr>
        <dsp:cNvPr id="0" name=""/>
        <dsp:cNvSpPr/>
      </dsp:nvSpPr>
      <dsp:spPr>
        <a:xfrm>
          <a:off x="2423454" y="1503165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2411" y="1546104"/>
        <a:ext cx="27816" cy="5563"/>
      </dsp:txXfrm>
    </dsp:sp>
    <dsp:sp modelId="{1FAB04D2-BAA0-41FC-81CD-8F5B2A5DF8B6}">
      <dsp:nvSpPr>
        <dsp:cNvPr id="0" name=""/>
        <dsp:cNvSpPr/>
      </dsp:nvSpPr>
      <dsp:spPr>
        <a:xfrm>
          <a:off x="6425" y="823237"/>
          <a:ext cx="2418829" cy="145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kern="1200" dirty="0" smtClean="0"/>
            <a:t>Philosophy of Accreditation </a:t>
          </a:r>
          <a:endParaRPr lang="en-US" sz="2400" kern="1200" dirty="0"/>
        </a:p>
      </dsp:txBody>
      <dsp:txXfrm>
        <a:off x="6425" y="823237"/>
        <a:ext cx="2418829" cy="1451297"/>
      </dsp:txXfrm>
    </dsp:sp>
    <dsp:sp modelId="{CE267FC4-91D7-4C9A-88F3-A8C2B944D9F3}">
      <dsp:nvSpPr>
        <dsp:cNvPr id="0" name=""/>
        <dsp:cNvSpPr/>
      </dsp:nvSpPr>
      <dsp:spPr>
        <a:xfrm>
          <a:off x="5398614" y="1503165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47571" y="1546104"/>
        <a:ext cx="27816" cy="5563"/>
      </dsp:txXfrm>
    </dsp:sp>
    <dsp:sp modelId="{7D9B8319-7FBC-46AE-9552-B74E6D58C089}">
      <dsp:nvSpPr>
        <dsp:cNvPr id="0" name=""/>
        <dsp:cNvSpPr/>
      </dsp:nvSpPr>
      <dsp:spPr>
        <a:xfrm>
          <a:off x="2981585" y="823237"/>
          <a:ext cx="2418829" cy="14512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kern="1200" dirty="0" smtClean="0"/>
            <a:t>Process Flow &amp; Steps</a:t>
          </a:r>
          <a:endParaRPr lang="en-US" sz="2400" kern="1200" dirty="0"/>
        </a:p>
      </dsp:txBody>
      <dsp:txXfrm>
        <a:off x="2981585" y="823237"/>
        <a:ext cx="2418829" cy="1451297"/>
      </dsp:txXfrm>
    </dsp:sp>
    <dsp:sp modelId="{521C869D-E5B4-44B7-8DAC-699D01AA7625}">
      <dsp:nvSpPr>
        <dsp:cNvPr id="0" name=""/>
        <dsp:cNvSpPr/>
      </dsp:nvSpPr>
      <dsp:spPr>
        <a:xfrm>
          <a:off x="1215840" y="2272734"/>
          <a:ext cx="5950319" cy="525730"/>
        </a:xfrm>
        <a:custGeom>
          <a:avLst/>
          <a:gdLst/>
          <a:ahLst/>
          <a:cxnLst/>
          <a:rect l="0" t="0" r="0" b="0"/>
          <a:pathLst>
            <a:path>
              <a:moveTo>
                <a:pt x="5950319" y="0"/>
              </a:moveTo>
              <a:lnTo>
                <a:pt x="5950319" y="279965"/>
              </a:lnTo>
              <a:lnTo>
                <a:pt x="0" y="279965"/>
              </a:lnTo>
              <a:lnTo>
                <a:pt x="0" y="5257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1593" y="2532818"/>
        <a:ext cx="298813" cy="5563"/>
      </dsp:txXfrm>
    </dsp:sp>
    <dsp:sp modelId="{7EF09882-0F35-40C3-BD3E-FE1F66A72A03}">
      <dsp:nvSpPr>
        <dsp:cNvPr id="0" name=""/>
        <dsp:cNvSpPr/>
      </dsp:nvSpPr>
      <dsp:spPr>
        <a:xfrm>
          <a:off x="5956745" y="823237"/>
          <a:ext cx="2418829" cy="14512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Standards &amp; Criteria</a:t>
          </a:r>
          <a:endParaRPr lang="en-US" sz="2400" kern="1200" dirty="0"/>
        </a:p>
      </dsp:txBody>
      <dsp:txXfrm>
        <a:off x="5956745" y="823237"/>
        <a:ext cx="2418829" cy="1451297"/>
      </dsp:txXfrm>
    </dsp:sp>
    <dsp:sp modelId="{865B690A-21A9-444C-AD1E-23C78AB21DE8}">
      <dsp:nvSpPr>
        <dsp:cNvPr id="0" name=""/>
        <dsp:cNvSpPr/>
      </dsp:nvSpPr>
      <dsp:spPr>
        <a:xfrm>
          <a:off x="2423454" y="3510794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2411" y="3553732"/>
        <a:ext cx="27816" cy="5563"/>
      </dsp:txXfrm>
    </dsp:sp>
    <dsp:sp modelId="{E4FF1329-1AE9-4C35-83E3-01E929B21FD4}">
      <dsp:nvSpPr>
        <dsp:cNvPr id="0" name=""/>
        <dsp:cNvSpPr/>
      </dsp:nvSpPr>
      <dsp:spPr>
        <a:xfrm>
          <a:off x="6425" y="2830865"/>
          <a:ext cx="2418829" cy="14512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kern="1200" dirty="0" smtClean="0"/>
            <a:t>Leadership &amp; Engagement</a:t>
          </a:r>
          <a:endParaRPr lang="en-SG" sz="2400" kern="1200" dirty="0"/>
        </a:p>
      </dsp:txBody>
      <dsp:txXfrm>
        <a:off x="6425" y="2830865"/>
        <a:ext cx="2418829" cy="1451297"/>
      </dsp:txXfrm>
    </dsp:sp>
    <dsp:sp modelId="{C4249AD8-D584-47D2-9AED-137B69E23EF5}">
      <dsp:nvSpPr>
        <dsp:cNvPr id="0" name=""/>
        <dsp:cNvSpPr/>
      </dsp:nvSpPr>
      <dsp:spPr>
        <a:xfrm>
          <a:off x="5398614" y="3510794"/>
          <a:ext cx="5257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73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47571" y="3553732"/>
        <a:ext cx="27816" cy="5563"/>
      </dsp:txXfrm>
    </dsp:sp>
    <dsp:sp modelId="{DE680D46-0336-40F0-9BDC-E6380BDB75B3}">
      <dsp:nvSpPr>
        <dsp:cNvPr id="0" name=""/>
        <dsp:cNvSpPr/>
      </dsp:nvSpPr>
      <dsp:spPr>
        <a:xfrm>
          <a:off x="2981585" y="2830865"/>
          <a:ext cx="2418829" cy="14512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400" kern="1200" dirty="0" smtClean="0"/>
            <a:t>The Team of Accreditation</a:t>
          </a:r>
          <a:endParaRPr lang="en-SG" sz="2400" kern="1200" dirty="0"/>
        </a:p>
      </dsp:txBody>
      <dsp:txXfrm>
        <a:off x="2981585" y="2830865"/>
        <a:ext cx="2418829" cy="1451297"/>
      </dsp:txXfrm>
    </dsp:sp>
    <dsp:sp modelId="{C78AEAA4-D31E-44FF-B384-9047074A32B1}">
      <dsp:nvSpPr>
        <dsp:cNvPr id="0" name=""/>
        <dsp:cNvSpPr/>
      </dsp:nvSpPr>
      <dsp:spPr>
        <a:xfrm>
          <a:off x="5956745" y="2830865"/>
          <a:ext cx="2418829" cy="14512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Golden Rules</a:t>
          </a:r>
          <a:endParaRPr lang="en-US" sz="2400" kern="1200" dirty="0"/>
        </a:p>
      </dsp:txBody>
      <dsp:txXfrm>
        <a:off x="5956745" y="2830865"/>
        <a:ext cx="2418829" cy="14512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3CDB2-6A19-48B9-9ED0-C6DFEF488216}">
      <dsp:nvSpPr>
        <dsp:cNvPr id="0" name=""/>
        <dsp:cNvSpPr/>
      </dsp:nvSpPr>
      <dsp:spPr>
        <a:xfrm>
          <a:off x="2880725" y="2224955"/>
          <a:ext cx="2125249" cy="2125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Golden Rules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3191961" y="2536191"/>
        <a:ext cx="1502777" cy="1502777"/>
      </dsp:txXfrm>
    </dsp:sp>
    <dsp:sp modelId="{64B929BB-4962-4B4B-9555-458294AA454E}">
      <dsp:nvSpPr>
        <dsp:cNvPr id="0" name=""/>
        <dsp:cNvSpPr/>
      </dsp:nvSpPr>
      <dsp:spPr>
        <a:xfrm rot="11700000">
          <a:off x="1274507" y="2481365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C713F-CA91-48F4-80B6-B6DFB5D82807}">
      <dsp:nvSpPr>
        <dsp:cNvPr id="0" name=""/>
        <dsp:cNvSpPr/>
      </dsp:nvSpPr>
      <dsp:spPr>
        <a:xfrm>
          <a:off x="291940" y="1772086"/>
          <a:ext cx="2018987" cy="16151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Take accreditation positive &amp; serious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39247" y="1819393"/>
        <a:ext cx="1924373" cy="1520575"/>
      </dsp:txXfrm>
    </dsp:sp>
    <dsp:sp modelId="{9A3DE1B1-FDD8-4691-82AA-1429F2B9C584}">
      <dsp:nvSpPr>
        <dsp:cNvPr id="0" name=""/>
        <dsp:cNvSpPr/>
      </dsp:nvSpPr>
      <dsp:spPr>
        <a:xfrm rot="14700000">
          <a:off x="2331165" y="1222089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353F2-3126-440D-9D7D-09DE9A873264}">
      <dsp:nvSpPr>
        <dsp:cNvPr id="0" name=""/>
        <dsp:cNvSpPr/>
      </dsp:nvSpPr>
      <dsp:spPr>
        <a:xfrm>
          <a:off x="1777947" y="1132"/>
          <a:ext cx="2018987" cy="161518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Quality is a continuous process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825254" y="48439"/>
        <a:ext cx="1924373" cy="1520575"/>
      </dsp:txXfrm>
    </dsp:sp>
    <dsp:sp modelId="{10B1C39F-897D-46E1-9250-3B91AAD44D30}">
      <dsp:nvSpPr>
        <dsp:cNvPr id="0" name=""/>
        <dsp:cNvSpPr/>
      </dsp:nvSpPr>
      <dsp:spPr>
        <a:xfrm rot="17700000">
          <a:off x="3975033" y="1222089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16921-BBD0-45A0-A496-0E6572ADB5DA}">
      <dsp:nvSpPr>
        <dsp:cNvPr id="0" name=""/>
        <dsp:cNvSpPr/>
      </dsp:nvSpPr>
      <dsp:spPr>
        <a:xfrm>
          <a:off x="4089764" y="1132"/>
          <a:ext cx="2018987" cy="161518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Document everything, every time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4137071" y="48439"/>
        <a:ext cx="1924373" cy="1520575"/>
      </dsp:txXfrm>
    </dsp:sp>
    <dsp:sp modelId="{FACE0FFB-C40D-4DD3-8CA0-AC73BE89BA3B}">
      <dsp:nvSpPr>
        <dsp:cNvPr id="0" name=""/>
        <dsp:cNvSpPr/>
      </dsp:nvSpPr>
      <dsp:spPr>
        <a:xfrm rot="20700000">
          <a:off x="5031692" y="2481365"/>
          <a:ext cx="1580500" cy="60569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30DC7-79F3-4EE5-B2B3-3EFBBD7F3324}">
      <dsp:nvSpPr>
        <dsp:cNvPr id="0" name=""/>
        <dsp:cNvSpPr/>
      </dsp:nvSpPr>
      <dsp:spPr>
        <a:xfrm>
          <a:off x="5575771" y="1772086"/>
          <a:ext cx="2018987" cy="161518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Do not cheat yourself / institution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623078" y="1819393"/>
        <a:ext cx="1924373" cy="152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BC2AF-132A-408A-9463-13894BC68470}">
      <dsp:nvSpPr>
        <dsp:cNvPr id="0" name=""/>
        <dsp:cNvSpPr/>
      </dsp:nvSpPr>
      <dsp:spPr>
        <a:xfrm>
          <a:off x="2651759" y="65722"/>
          <a:ext cx="3154680" cy="31546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many of you have / had administrative responsibilities? </a:t>
          </a:r>
          <a:endParaRPr lang="en-US" sz="1800" kern="1200" dirty="0"/>
        </a:p>
      </dsp:txBody>
      <dsp:txXfrm>
        <a:off x="3072383" y="617791"/>
        <a:ext cx="2313432" cy="1419606"/>
      </dsp:txXfrm>
    </dsp:sp>
    <dsp:sp modelId="{AE5B56F5-1B19-4EC9-B438-9DD4D78C3571}">
      <dsp:nvSpPr>
        <dsp:cNvPr id="0" name=""/>
        <dsp:cNvSpPr/>
      </dsp:nvSpPr>
      <dsp:spPr>
        <a:xfrm>
          <a:off x="3790073" y="2037397"/>
          <a:ext cx="3154680" cy="31546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many of you have / had attended any training for enhancing administrative or academic abilities? </a:t>
          </a:r>
          <a:endParaRPr lang="en-US" sz="1800" kern="1200" dirty="0"/>
        </a:p>
      </dsp:txBody>
      <dsp:txXfrm>
        <a:off x="4754880" y="2852356"/>
        <a:ext cx="1892808" cy="1735074"/>
      </dsp:txXfrm>
    </dsp:sp>
    <dsp:sp modelId="{079D938F-5451-4925-B7FA-C40CC9CC5B48}">
      <dsp:nvSpPr>
        <dsp:cNvPr id="0" name=""/>
        <dsp:cNvSpPr/>
      </dsp:nvSpPr>
      <dsp:spPr>
        <a:xfrm>
          <a:off x="1513446" y="2037397"/>
          <a:ext cx="3154680" cy="31546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Have you attended any training related to accreditation?</a:t>
          </a:r>
          <a:endParaRPr lang="en-US" sz="1800" kern="1200" dirty="0"/>
        </a:p>
      </dsp:txBody>
      <dsp:txXfrm>
        <a:off x="1810511" y="2852356"/>
        <a:ext cx="1892808" cy="1735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33D24-D0A3-41BB-8C27-442027844644}">
      <dsp:nvSpPr>
        <dsp:cNvPr id="0" name=""/>
        <dsp:cNvSpPr/>
      </dsp:nvSpPr>
      <dsp:spPr>
        <a:xfrm>
          <a:off x="476659" y="1362"/>
          <a:ext cx="5155239" cy="11142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Why accreditation?</a:t>
          </a:r>
          <a:endParaRPr lang="en-US" sz="3800" kern="1200" dirty="0"/>
        </a:p>
      </dsp:txBody>
      <dsp:txXfrm>
        <a:off x="1033805" y="1362"/>
        <a:ext cx="4040948" cy="1114291"/>
      </dsp:txXfrm>
    </dsp:sp>
    <dsp:sp modelId="{1AF8A898-97AD-4B28-815C-6BD62F7A9E28}">
      <dsp:nvSpPr>
        <dsp:cNvPr id="0" name=""/>
        <dsp:cNvSpPr/>
      </dsp:nvSpPr>
      <dsp:spPr>
        <a:xfrm>
          <a:off x="476659" y="1271654"/>
          <a:ext cx="7104831" cy="1114291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What is International Practice of Accreditation?</a:t>
          </a:r>
          <a:endParaRPr lang="en-US" sz="3800" kern="1200" dirty="0"/>
        </a:p>
      </dsp:txBody>
      <dsp:txXfrm>
        <a:off x="1033805" y="1271654"/>
        <a:ext cx="5990540" cy="1114291"/>
      </dsp:txXfrm>
    </dsp:sp>
    <dsp:sp modelId="{FF8CEB69-E163-4F7D-A4A6-91A1FA398E5D}">
      <dsp:nvSpPr>
        <dsp:cNvPr id="0" name=""/>
        <dsp:cNvSpPr/>
      </dsp:nvSpPr>
      <dsp:spPr>
        <a:xfrm>
          <a:off x="476659" y="2541946"/>
          <a:ext cx="7098925" cy="1114291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What is the flip side of the accreditation?</a:t>
          </a:r>
          <a:endParaRPr lang="en-US" sz="3800" kern="1200" dirty="0"/>
        </a:p>
      </dsp:txBody>
      <dsp:txXfrm>
        <a:off x="1033805" y="2541946"/>
        <a:ext cx="5984634" cy="1114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70DB6-AAC2-4673-9EF9-83E14DE1E680}">
      <dsp:nvSpPr>
        <dsp:cNvPr id="0" name=""/>
        <dsp:cNvSpPr/>
      </dsp:nvSpPr>
      <dsp:spPr>
        <a:xfrm>
          <a:off x="3086137" y="1182"/>
          <a:ext cx="1904925" cy="12382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Understanding the Quality</a:t>
          </a:r>
          <a:endParaRPr lang="en-US" sz="2100" kern="1200" dirty="0"/>
        </a:p>
      </dsp:txBody>
      <dsp:txXfrm>
        <a:off x="3146581" y="61626"/>
        <a:ext cx="1784037" cy="1117313"/>
      </dsp:txXfrm>
    </dsp:sp>
    <dsp:sp modelId="{53ECB33B-65CD-4818-BACE-63555C9A4E0E}">
      <dsp:nvSpPr>
        <dsp:cNvPr id="0" name=""/>
        <dsp:cNvSpPr/>
      </dsp:nvSpPr>
      <dsp:spPr>
        <a:xfrm>
          <a:off x="1991883" y="620283"/>
          <a:ext cx="4093433" cy="4093433"/>
        </a:xfrm>
        <a:custGeom>
          <a:avLst/>
          <a:gdLst/>
          <a:ahLst/>
          <a:cxnLst/>
          <a:rect l="0" t="0" r="0" b="0"/>
          <a:pathLst>
            <a:path>
              <a:moveTo>
                <a:pt x="3012917" y="242414"/>
              </a:moveTo>
              <a:arcTo wR="2046716" hR="2046716" stAng="17890139" swAng="26273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96E04-5DAF-4225-BA93-A740F95E9A73}">
      <dsp:nvSpPr>
        <dsp:cNvPr id="0" name=""/>
        <dsp:cNvSpPr/>
      </dsp:nvSpPr>
      <dsp:spPr>
        <a:xfrm>
          <a:off x="5132854" y="2047899"/>
          <a:ext cx="1904925" cy="123820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Parameters and Evaluation</a:t>
          </a:r>
          <a:endParaRPr lang="en-US" sz="2100" kern="1200" dirty="0"/>
        </a:p>
      </dsp:txBody>
      <dsp:txXfrm>
        <a:off x="5193298" y="2108343"/>
        <a:ext cx="1784037" cy="1117313"/>
      </dsp:txXfrm>
    </dsp:sp>
    <dsp:sp modelId="{ECA6115C-3BAD-4D67-AC09-E33FC9500201}">
      <dsp:nvSpPr>
        <dsp:cNvPr id="0" name=""/>
        <dsp:cNvSpPr/>
      </dsp:nvSpPr>
      <dsp:spPr>
        <a:xfrm>
          <a:off x="1991883" y="620283"/>
          <a:ext cx="4093433" cy="4093433"/>
        </a:xfrm>
        <a:custGeom>
          <a:avLst/>
          <a:gdLst/>
          <a:ahLst/>
          <a:cxnLst/>
          <a:rect l="0" t="0" r="0" b="0"/>
          <a:pathLst>
            <a:path>
              <a:moveTo>
                <a:pt x="3992793" y="2680623"/>
              </a:moveTo>
              <a:arcTo wR="2046716" hR="2046716" stAng="1082537" swAng="2627324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1DA37-4810-42EA-94B4-93CB7ED2A76D}">
      <dsp:nvSpPr>
        <dsp:cNvPr id="0" name=""/>
        <dsp:cNvSpPr/>
      </dsp:nvSpPr>
      <dsp:spPr>
        <a:xfrm>
          <a:off x="3086137" y="4094616"/>
          <a:ext cx="1904925" cy="123820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Assurance and Commitment</a:t>
          </a:r>
          <a:endParaRPr lang="en-US" sz="2100" kern="1200" dirty="0"/>
        </a:p>
      </dsp:txBody>
      <dsp:txXfrm>
        <a:off x="3146581" y="4155060"/>
        <a:ext cx="1784037" cy="1117313"/>
      </dsp:txXfrm>
    </dsp:sp>
    <dsp:sp modelId="{DBA86524-53B2-413D-A98E-3834E5ADFD87}">
      <dsp:nvSpPr>
        <dsp:cNvPr id="0" name=""/>
        <dsp:cNvSpPr/>
      </dsp:nvSpPr>
      <dsp:spPr>
        <a:xfrm>
          <a:off x="1991883" y="620283"/>
          <a:ext cx="4093433" cy="4093433"/>
        </a:xfrm>
        <a:custGeom>
          <a:avLst/>
          <a:gdLst/>
          <a:ahLst/>
          <a:cxnLst/>
          <a:rect l="0" t="0" r="0" b="0"/>
          <a:pathLst>
            <a:path>
              <a:moveTo>
                <a:pt x="1080515" y="3851018"/>
              </a:moveTo>
              <a:arcTo wR="2046716" hR="2046716" stAng="7090139" swAng="2627324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F5A50-3898-4C9D-8B94-82B092F80B0E}">
      <dsp:nvSpPr>
        <dsp:cNvPr id="0" name=""/>
        <dsp:cNvSpPr/>
      </dsp:nvSpPr>
      <dsp:spPr>
        <a:xfrm>
          <a:off x="1039420" y="2047899"/>
          <a:ext cx="1904925" cy="12382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Continuous Improvement</a:t>
          </a:r>
          <a:endParaRPr lang="en-US" sz="2100" kern="1200" dirty="0"/>
        </a:p>
      </dsp:txBody>
      <dsp:txXfrm>
        <a:off x="1099864" y="2108343"/>
        <a:ext cx="1784037" cy="1117313"/>
      </dsp:txXfrm>
    </dsp:sp>
    <dsp:sp modelId="{646832FB-12E3-4A29-A27B-42A11A0E9A38}">
      <dsp:nvSpPr>
        <dsp:cNvPr id="0" name=""/>
        <dsp:cNvSpPr/>
      </dsp:nvSpPr>
      <dsp:spPr>
        <a:xfrm>
          <a:off x="1991883" y="620283"/>
          <a:ext cx="4093433" cy="4093433"/>
        </a:xfrm>
        <a:custGeom>
          <a:avLst/>
          <a:gdLst/>
          <a:ahLst/>
          <a:cxnLst/>
          <a:rect l="0" t="0" r="0" b="0"/>
          <a:pathLst>
            <a:path>
              <a:moveTo>
                <a:pt x="100640" y="1412810"/>
              </a:moveTo>
              <a:arcTo wR="2046716" hR="2046716" stAng="11882537" swAng="2627324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4BBB3-0D51-46A3-A8FA-D47CC211E7AD}">
      <dsp:nvSpPr>
        <dsp:cNvPr id="0" name=""/>
        <dsp:cNvSpPr/>
      </dsp:nvSpPr>
      <dsp:spPr>
        <a:xfrm>
          <a:off x="37558" y="238749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1. Strategic Management</a:t>
          </a:r>
          <a:endParaRPr lang="en-US" sz="2600" kern="1200" dirty="0"/>
        </a:p>
      </dsp:txBody>
      <dsp:txXfrm>
        <a:off x="37558" y="238749"/>
        <a:ext cx="2285999" cy="1371599"/>
      </dsp:txXfrm>
    </dsp:sp>
    <dsp:sp modelId="{9CB5300A-E44F-45FA-A247-0F1B0A1043B8}">
      <dsp:nvSpPr>
        <dsp:cNvPr id="0" name=""/>
        <dsp:cNvSpPr/>
      </dsp:nvSpPr>
      <dsp:spPr>
        <a:xfrm>
          <a:off x="2514599" y="228599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2. Curriculum</a:t>
          </a:r>
          <a:endParaRPr lang="en-US" sz="2600" kern="1200" dirty="0"/>
        </a:p>
      </dsp:txBody>
      <dsp:txXfrm>
        <a:off x="2514599" y="228599"/>
        <a:ext cx="2285999" cy="1371599"/>
      </dsp:txXfrm>
    </dsp:sp>
    <dsp:sp modelId="{790F3028-6B89-49D3-A2A7-E320BCD8FC64}">
      <dsp:nvSpPr>
        <dsp:cNvPr id="0" name=""/>
        <dsp:cNvSpPr/>
      </dsp:nvSpPr>
      <dsp:spPr>
        <a:xfrm>
          <a:off x="5029199" y="283024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 Students</a:t>
          </a:r>
          <a:endParaRPr lang="en-US" sz="2600" kern="1200" dirty="0"/>
        </a:p>
      </dsp:txBody>
      <dsp:txXfrm>
        <a:off x="5029199" y="283024"/>
        <a:ext cx="2285999" cy="1371599"/>
      </dsp:txXfrm>
    </dsp:sp>
    <dsp:sp modelId="{A6115F1C-47AE-47A0-808C-296A763C3C15}">
      <dsp:nvSpPr>
        <dsp:cNvPr id="0" name=""/>
        <dsp:cNvSpPr/>
      </dsp:nvSpPr>
      <dsp:spPr>
        <a:xfrm>
          <a:off x="0" y="1883224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4. Faculty </a:t>
          </a:r>
          <a:endParaRPr lang="en-US" sz="2600" kern="1200" dirty="0"/>
        </a:p>
      </dsp:txBody>
      <dsp:txXfrm>
        <a:off x="0" y="1883224"/>
        <a:ext cx="2285999" cy="1371599"/>
      </dsp:txXfrm>
    </dsp:sp>
    <dsp:sp modelId="{A772E45E-9F8F-418B-8635-8E50C57D6DFF}">
      <dsp:nvSpPr>
        <dsp:cNvPr id="0" name=""/>
        <dsp:cNvSpPr/>
      </dsp:nvSpPr>
      <dsp:spPr>
        <a:xfrm>
          <a:off x="2514599" y="1883224"/>
          <a:ext cx="2285999" cy="1371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5. Research and Development </a:t>
          </a:r>
          <a:endParaRPr lang="en-US" sz="2600" kern="1200" dirty="0"/>
        </a:p>
      </dsp:txBody>
      <dsp:txXfrm>
        <a:off x="2514599" y="1883224"/>
        <a:ext cx="2285999" cy="1371599"/>
      </dsp:txXfrm>
    </dsp:sp>
    <dsp:sp modelId="{2F906824-A979-4FE0-BD61-E8D2D7D91333}">
      <dsp:nvSpPr>
        <dsp:cNvPr id="0" name=""/>
        <dsp:cNvSpPr/>
      </dsp:nvSpPr>
      <dsp:spPr>
        <a:xfrm>
          <a:off x="5029199" y="1883224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6. Social Responsibilities</a:t>
          </a:r>
          <a:endParaRPr lang="en-US" sz="2600" kern="1200" dirty="0"/>
        </a:p>
      </dsp:txBody>
      <dsp:txXfrm>
        <a:off x="5029199" y="1883224"/>
        <a:ext cx="2285999" cy="1371599"/>
      </dsp:txXfrm>
    </dsp:sp>
    <dsp:sp modelId="{54A78C7F-92CB-4AAA-AAD5-90E8A59E1B29}">
      <dsp:nvSpPr>
        <dsp:cNvPr id="0" name=""/>
        <dsp:cNvSpPr/>
      </dsp:nvSpPr>
      <dsp:spPr>
        <a:xfrm>
          <a:off x="1142" y="3439039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7. Resources</a:t>
          </a:r>
          <a:endParaRPr lang="en-US" sz="2600" kern="1200" dirty="0"/>
        </a:p>
      </dsp:txBody>
      <dsp:txXfrm>
        <a:off x="1142" y="3439039"/>
        <a:ext cx="2285999" cy="1371599"/>
      </dsp:txXfrm>
    </dsp:sp>
    <dsp:sp modelId="{C6E55EE3-DB9D-4726-82B5-F3F2C3CA0171}">
      <dsp:nvSpPr>
        <dsp:cNvPr id="0" name=""/>
        <dsp:cNvSpPr/>
      </dsp:nvSpPr>
      <dsp:spPr>
        <a:xfrm>
          <a:off x="2464444" y="3439039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8. Academic &amp; Corporate Linkages</a:t>
          </a:r>
          <a:endParaRPr lang="en-US" sz="2600" kern="1200" dirty="0"/>
        </a:p>
      </dsp:txBody>
      <dsp:txXfrm>
        <a:off x="2464444" y="3439039"/>
        <a:ext cx="2285999" cy="1371599"/>
      </dsp:txXfrm>
    </dsp:sp>
    <dsp:sp modelId="{A98F509E-6148-49C6-819D-9340B9D4C9AC}">
      <dsp:nvSpPr>
        <dsp:cNvPr id="0" name=""/>
        <dsp:cNvSpPr/>
      </dsp:nvSpPr>
      <dsp:spPr>
        <a:xfrm>
          <a:off x="5004716" y="3439039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9. Admission &amp; Examination Policy</a:t>
          </a:r>
          <a:endParaRPr lang="en-US" sz="2600" kern="1200" dirty="0"/>
        </a:p>
      </dsp:txBody>
      <dsp:txXfrm>
        <a:off x="5004716" y="3439039"/>
        <a:ext cx="2285999" cy="1371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0D39C-4C33-4843-B491-F7D1E654A2EF}">
      <dsp:nvSpPr>
        <dsp:cNvPr id="0" name=""/>
        <dsp:cNvSpPr/>
      </dsp:nvSpPr>
      <dsp:spPr>
        <a:xfrm>
          <a:off x="0" y="5220272"/>
          <a:ext cx="8077199" cy="5681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8. Continuous review (Re-accreditation or Revisit)</a:t>
          </a:r>
          <a:endParaRPr lang="en-US" sz="2000" kern="1200" dirty="0"/>
        </a:p>
      </dsp:txBody>
      <dsp:txXfrm>
        <a:off x="0" y="5220272"/>
        <a:ext cx="8077199" cy="568188"/>
      </dsp:txXfrm>
    </dsp:sp>
    <dsp:sp modelId="{71C4817C-3E66-4766-B839-3BEBB964820C}">
      <dsp:nvSpPr>
        <dsp:cNvPr id="0" name=""/>
        <dsp:cNvSpPr/>
      </dsp:nvSpPr>
      <dsp:spPr>
        <a:xfrm rot="10800000">
          <a:off x="0" y="4130821"/>
          <a:ext cx="8077199" cy="1089982"/>
        </a:xfrm>
        <a:prstGeom prst="upArrowCallou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7. Accreditation Award Committee (Acceptance/Rejection) for a period </a:t>
          </a:r>
          <a:endParaRPr lang="en-US" sz="2000" kern="1200" dirty="0"/>
        </a:p>
      </dsp:txBody>
      <dsp:txXfrm rot="10800000">
        <a:off x="0" y="4130821"/>
        <a:ext cx="8077199" cy="708238"/>
      </dsp:txXfrm>
    </dsp:sp>
    <dsp:sp modelId="{EF17AAE3-C484-4787-B79A-C10F7CE5A23D}">
      <dsp:nvSpPr>
        <dsp:cNvPr id="0" name=""/>
        <dsp:cNvSpPr/>
      </dsp:nvSpPr>
      <dsp:spPr>
        <a:xfrm rot="10800000">
          <a:off x="0" y="3704665"/>
          <a:ext cx="8077199" cy="426687"/>
        </a:xfrm>
        <a:prstGeom prst="upArrowCallou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6. Peer Review Process</a:t>
          </a:r>
          <a:endParaRPr lang="en-US" sz="2000" kern="1200" dirty="0"/>
        </a:p>
      </dsp:txBody>
      <dsp:txXfrm rot="10800000">
        <a:off x="0" y="3704665"/>
        <a:ext cx="8077199" cy="277248"/>
      </dsp:txXfrm>
    </dsp:sp>
    <dsp:sp modelId="{768ACDDD-0F27-4B69-9601-A42E12F2AC8F}">
      <dsp:nvSpPr>
        <dsp:cNvPr id="0" name=""/>
        <dsp:cNvSpPr/>
      </dsp:nvSpPr>
      <dsp:spPr>
        <a:xfrm rot="10800000">
          <a:off x="0" y="3208734"/>
          <a:ext cx="8077199" cy="496462"/>
        </a:xfrm>
        <a:prstGeom prst="upArrowCallou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5. Self Assessment Process (Preparation of SAR)</a:t>
          </a:r>
          <a:endParaRPr lang="en-US" sz="2000" kern="1200" dirty="0"/>
        </a:p>
      </dsp:txBody>
      <dsp:txXfrm rot="10800000">
        <a:off x="0" y="3208734"/>
        <a:ext cx="8077199" cy="322586"/>
      </dsp:txXfrm>
    </dsp:sp>
    <dsp:sp modelId="{46E9E51D-9284-4891-8232-798520F3ED5E}">
      <dsp:nvSpPr>
        <dsp:cNvPr id="0" name=""/>
        <dsp:cNvSpPr/>
      </dsp:nvSpPr>
      <dsp:spPr>
        <a:xfrm rot="10800000">
          <a:off x="0" y="2639333"/>
          <a:ext cx="8077199" cy="569932"/>
        </a:xfrm>
        <a:prstGeom prst="upArrowCallou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Pre-Review Mentoring	</a:t>
          </a:r>
          <a:endParaRPr lang="en-US" sz="2000" kern="1200" dirty="0"/>
        </a:p>
      </dsp:txBody>
      <dsp:txXfrm rot="10800000">
        <a:off x="0" y="2639333"/>
        <a:ext cx="8077199" cy="370325"/>
      </dsp:txXfrm>
    </dsp:sp>
    <dsp:sp modelId="{47D528A5-51B2-4F6F-A63C-2072325981AA}">
      <dsp:nvSpPr>
        <dsp:cNvPr id="0" name=""/>
        <dsp:cNvSpPr/>
      </dsp:nvSpPr>
      <dsp:spPr>
        <a:xfrm rot="10800000">
          <a:off x="0" y="1891085"/>
          <a:ext cx="8077199" cy="748779"/>
        </a:xfrm>
        <a:prstGeom prst="upArrowCallout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Eligibility Screening Committee (ESC) meeting	</a:t>
          </a:r>
          <a:endParaRPr lang="en-US" sz="2000" kern="1200" dirty="0"/>
        </a:p>
      </dsp:txBody>
      <dsp:txXfrm rot="10800000">
        <a:off x="0" y="1891085"/>
        <a:ext cx="8077199" cy="486534"/>
      </dsp:txXfrm>
    </dsp:sp>
    <dsp:sp modelId="{E5944225-65F5-439E-A0A6-AF54F1BA6707}">
      <dsp:nvSpPr>
        <dsp:cNvPr id="0" name=""/>
        <dsp:cNvSpPr/>
      </dsp:nvSpPr>
      <dsp:spPr>
        <a:xfrm rot="10800000">
          <a:off x="0" y="778339"/>
          <a:ext cx="8077199" cy="1089982"/>
        </a:xfrm>
        <a:prstGeom prst="upArrowCallout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Pre-Eligibility Mentorship -Selection of Advisor After Mutual Consensus of Business School and Secretariat (Optional Visit)</a:t>
          </a:r>
          <a:endParaRPr lang="en-US" sz="2000" kern="1200" dirty="0"/>
        </a:p>
      </dsp:txBody>
      <dsp:txXfrm rot="10800000">
        <a:off x="0" y="778339"/>
        <a:ext cx="8077199" cy="708238"/>
      </dsp:txXfrm>
    </dsp:sp>
    <dsp:sp modelId="{248F23DE-32EB-4B17-93CF-A5273C468921}">
      <dsp:nvSpPr>
        <dsp:cNvPr id="0" name=""/>
        <dsp:cNvSpPr/>
      </dsp:nvSpPr>
      <dsp:spPr>
        <a:xfrm rot="10800000">
          <a:off x="0" y="0"/>
          <a:ext cx="8077199" cy="799427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Formal Application Received by NBEAC Secretariat</a:t>
          </a:r>
          <a:endParaRPr lang="en-US" sz="2000" kern="1200" dirty="0"/>
        </a:p>
      </dsp:txBody>
      <dsp:txXfrm rot="10800000">
        <a:off x="0" y="0"/>
        <a:ext cx="8077199" cy="5194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7D768-AD52-4CAD-860D-4F17C7A2D4AB}">
      <dsp:nvSpPr>
        <dsp:cNvPr id="0" name=""/>
        <dsp:cNvSpPr/>
      </dsp:nvSpPr>
      <dsp:spPr>
        <a:xfrm>
          <a:off x="0" y="3174"/>
          <a:ext cx="4117975" cy="4117975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9AF24-7C88-4C09-BA9D-93ED58AA7BEE}">
      <dsp:nvSpPr>
        <dsp:cNvPr id="0" name=""/>
        <dsp:cNvSpPr/>
      </dsp:nvSpPr>
      <dsp:spPr>
        <a:xfrm>
          <a:off x="391207" y="394382"/>
          <a:ext cx="1606010" cy="16060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Understanding</a:t>
          </a:r>
          <a:endParaRPr lang="en-US" sz="1700" kern="1200" dirty="0"/>
        </a:p>
      </dsp:txBody>
      <dsp:txXfrm>
        <a:off x="469606" y="472781"/>
        <a:ext cx="1449212" cy="1449212"/>
      </dsp:txXfrm>
    </dsp:sp>
    <dsp:sp modelId="{02436A71-63DB-4617-BDD8-6CCF30A1A4B2}">
      <dsp:nvSpPr>
        <dsp:cNvPr id="0" name=""/>
        <dsp:cNvSpPr/>
      </dsp:nvSpPr>
      <dsp:spPr>
        <a:xfrm>
          <a:off x="2120757" y="394382"/>
          <a:ext cx="1606010" cy="160601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Commitment</a:t>
          </a:r>
          <a:endParaRPr lang="en-US" sz="1700" kern="1200" dirty="0"/>
        </a:p>
      </dsp:txBody>
      <dsp:txXfrm>
        <a:off x="2199156" y="472781"/>
        <a:ext cx="1449212" cy="1449212"/>
      </dsp:txXfrm>
    </dsp:sp>
    <dsp:sp modelId="{3758EDAF-EC27-4595-8A03-47E31C0A461F}">
      <dsp:nvSpPr>
        <dsp:cNvPr id="0" name=""/>
        <dsp:cNvSpPr/>
      </dsp:nvSpPr>
      <dsp:spPr>
        <a:xfrm>
          <a:off x="391207" y="2123932"/>
          <a:ext cx="1606010" cy="160601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</a:t>
          </a:r>
          <a:endParaRPr lang="en-US" sz="1700" kern="1200" dirty="0"/>
        </a:p>
      </dsp:txBody>
      <dsp:txXfrm>
        <a:off x="469606" y="2202331"/>
        <a:ext cx="1449212" cy="1449212"/>
      </dsp:txXfrm>
    </dsp:sp>
    <dsp:sp modelId="{477319AF-EC86-4F09-982D-90AD05C2750D}">
      <dsp:nvSpPr>
        <dsp:cNvPr id="0" name=""/>
        <dsp:cNvSpPr/>
      </dsp:nvSpPr>
      <dsp:spPr>
        <a:xfrm>
          <a:off x="2120757" y="2123932"/>
          <a:ext cx="1606010" cy="160601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Empowerment</a:t>
          </a:r>
          <a:endParaRPr lang="en-US" sz="1700" kern="1200" dirty="0"/>
        </a:p>
      </dsp:txBody>
      <dsp:txXfrm>
        <a:off x="2199156" y="2202331"/>
        <a:ext cx="1449212" cy="1449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B0B59-ED16-4A96-8CAD-E2A378031FFB}">
      <dsp:nvSpPr>
        <dsp:cNvPr id="0" name=""/>
        <dsp:cNvSpPr/>
      </dsp:nvSpPr>
      <dsp:spPr>
        <a:xfrm>
          <a:off x="157162" y="0"/>
          <a:ext cx="3971925" cy="39719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E742C9-BE19-418B-927F-5A6ED7BC4008}">
      <dsp:nvSpPr>
        <dsp:cNvPr id="0" name=""/>
        <dsp:cNvSpPr/>
      </dsp:nvSpPr>
      <dsp:spPr>
        <a:xfrm>
          <a:off x="415337" y="258175"/>
          <a:ext cx="1588770" cy="1588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Stakeholders</a:t>
          </a:r>
          <a:endParaRPr lang="en-US" sz="1900" kern="1200" dirty="0"/>
        </a:p>
      </dsp:txBody>
      <dsp:txXfrm>
        <a:off x="492894" y="335732"/>
        <a:ext cx="1433656" cy="1433656"/>
      </dsp:txXfrm>
    </dsp:sp>
    <dsp:sp modelId="{0263446D-017B-43AC-A38F-B1F0972AE27E}">
      <dsp:nvSpPr>
        <dsp:cNvPr id="0" name=""/>
        <dsp:cNvSpPr/>
      </dsp:nvSpPr>
      <dsp:spPr>
        <a:xfrm>
          <a:off x="2282142" y="258175"/>
          <a:ext cx="1588770" cy="158877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Faculty &amp; Staff</a:t>
          </a:r>
          <a:endParaRPr lang="en-US" sz="1900" kern="1200" dirty="0"/>
        </a:p>
      </dsp:txBody>
      <dsp:txXfrm>
        <a:off x="2359699" y="335732"/>
        <a:ext cx="1433656" cy="1433656"/>
      </dsp:txXfrm>
    </dsp:sp>
    <dsp:sp modelId="{A0050924-2528-4611-BA77-57B17E16931C}">
      <dsp:nvSpPr>
        <dsp:cNvPr id="0" name=""/>
        <dsp:cNvSpPr/>
      </dsp:nvSpPr>
      <dsp:spPr>
        <a:xfrm>
          <a:off x="415337" y="2124979"/>
          <a:ext cx="1588770" cy="158877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Departments</a:t>
          </a:r>
          <a:endParaRPr lang="en-US" sz="1900" kern="1200" dirty="0"/>
        </a:p>
      </dsp:txBody>
      <dsp:txXfrm>
        <a:off x="492894" y="2202536"/>
        <a:ext cx="1433656" cy="1433656"/>
      </dsp:txXfrm>
    </dsp:sp>
    <dsp:sp modelId="{3A1F8B58-8F07-4296-A354-7A9DDF53AE23}">
      <dsp:nvSpPr>
        <dsp:cNvPr id="0" name=""/>
        <dsp:cNvSpPr/>
      </dsp:nvSpPr>
      <dsp:spPr>
        <a:xfrm>
          <a:off x="2282142" y="2124979"/>
          <a:ext cx="1588770" cy="158877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Dean &amp; HOD</a:t>
          </a:r>
          <a:endParaRPr lang="en-US" sz="1900" kern="1200" dirty="0"/>
        </a:p>
      </dsp:txBody>
      <dsp:txXfrm>
        <a:off x="2359699" y="2202536"/>
        <a:ext cx="1433656" cy="1433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B3E3-9549-4544-9129-4E25E13CB6FD}">
      <dsp:nvSpPr>
        <dsp:cNvPr id="0" name=""/>
        <dsp:cNvSpPr/>
      </dsp:nvSpPr>
      <dsp:spPr>
        <a:xfrm>
          <a:off x="1243965" y="0"/>
          <a:ext cx="5257798" cy="52577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F7122-8D0B-4179-AAE3-4075B982BC22}">
      <dsp:nvSpPr>
        <dsp:cNvPr id="0" name=""/>
        <dsp:cNvSpPr/>
      </dsp:nvSpPr>
      <dsp:spPr>
        <a:xfrm>
          <a:off x="3872865" y="528603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Dedicated Team</a:t>
          </a:r>
          <a:endParaRPr lang="en-US" sz="2600" kern="1200" dirty="0"/>
        </a:p>
      </dsp:txBody>
      <dsp:txXfrm>
        <a:off x="3903244" y="558982"/>
        <a:ext cx="3356811" cy="561551"/>
      </dsp:txXfrm>
    </dsp:sp>
    <dsp:sp modelId="{39A0636B-CB7C-4705-AC65-BAD428AACFAC}">
      <dsp:nvSpPr>
        <dsp:cNvPr id="0" name=""/>
        <dsp:cNvSpPr/>
      </dsp:nvSpPr>
      <dsp:spPr>
        <a:xfrm>
          <a:off x="3872865" y="1228702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Understand Process</a:t>
          </a:r>
          <a:endParaRPr lang="en-US" sz="2600" kern="1200" dirty="0"/>
        </a:p>
      </dsp:txBody>
      <dsp:txXfrm>
        <a:off x="3903244" y="1259081"/>
        <a:ext cx="3356811" cy="561551"/>
      </dsp:txXfrm>
    </dsp:sp>
    <dsp:sp modelId="{13E559E5-DD3F-4FD8-9FA5-9AEB777725FC}">
      <dsp:nvSpPr>
        <dsp:cNvPr id="0" name=""/>
        <dsp:cNvSpPr/>
      </dsp:nvSpPr>
      <dsp:spPr>
        <a:xfrm>
          <a:off x="3872865" y="1928800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Set Targets </a:t>
          </a:r>
          <a:endParaRPr lang="en-US" sz="2600" kern="1200" dirty="0"/>
        </a:p>
      </dsp:txBody>
      <dsp:txXfrm>
        <a:off x="3903244" y="1959179"/>
        <a:ext cx="3356811" cy="561551"/>
      </dsp:txXfrm>
    </dsp:sp>
    <dsp:sp modelId="{92F58E66-C2B7-46EC-AAB7-42F014D1E0A8}">
      <dsp:nvSpPr>
        <dsp:cNvPr id="0" name=""/>
        <dsp:cNvSpPr/>
      </dsp:nvSpPr>
      <dsp:spPr>
        <a:xfrm>
          <a:off x="3872865" y="2628899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Share Information</a:t>
          </a:r>
          <a:endParaRPr lang="en-US" sz="2600" kern="1200" dirty="0"/>
        </a:p>
      </dsp:txBody>
      <dsp:txXfrm>
        <a:off x="3903244" y="2659278"/>
        <a:ext cx="3356811" cy="561551"/>
      </dsp:txXfrm>
    </dsp:sp>
    <dsp:sp modelId="{07F9ABA4-6D2B-422D-8F35-7B06665B3A0D}">
      <dsp:nvSpPr>
        <dsp:cNvPr id="0" name=""/>
        <dsp:cNvSpPr/>
      </dsp:nvSpPr>
      <dsp:spPr>
        <a:xfrm>
          <a:off x="3872865" y="3328998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Monitor Progress</a:t>
          </a:r>
          <a:endParaRPr lang="en-US" sz="2600" kern="1200" dirty="0"/>
        </a:p>
      </dsp:txBody>
      <dsp:txXfrm>
        <a:off x="3903244" y="3359377"/>
        <a:ext cx="3356811" cy="561551"/>
      </dsp:txXfrm>
    </dsp:sp>
    <dsp:sp modelId="{49727072-FC87-4CCD-899D-D5D8D5DE280B}">
      <dsp:nvSpPr>
        <dsp:cNvPr id="0" name=""/>
        <dsp:cNvSpPr/>
      </dsp:nvSpPr>
      <dsp:spPr>
        <a:xfrm>
          <a:off x="3872865" y="4029096"/>
          <a:ext cx="3417569" cy="6223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Ownership</a:t>
          </a:r>
          <a:endParaRPr lang="en-US" sz="2600" kern="1200" dirty="0"/>
        </a:p>
      </dsp:txBody>
      <dsp:txXfrm>
        <a:off x="3903244" y="4059475"/>
        <a:ext cx="3356811" cy="56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7/24/2017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45CF64C-839D-4CCD-9930-52AFCC043B1E}" type="datetimeFigureOut">
              <a:rPr lang="en-US" smtClean="0"/>
              <a:pPr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55F3F21-9825-420B-A0AD-413D6BC62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5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7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7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05C9C1-147F-4BDD-9111-CE751342EB98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30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4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training is not going to cover re-accreditation and CIR details directly.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0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SG" altLang="en-US" smtClean="0"/>
              <a:t>Add Animation</a:t>
            </a:r>
          </a:p>
          <a:p>
            <a:pPr eaLnBrk="1" hangingPunct="1">
              <a:spcBef>
                <a:spcPct val="0"/>
              </a:spcBef>
            </a:pPr>
            <a:endParaRPr lang="en-SG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57E719-DF55-46B2-B19B-39D19B79843E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SG" altLang="en-US" smtClean="0"/>
              <a:t>Add Animation</a:t>
            </a:r>
          </a:p>
          <a:p>
            <a:pPr eaLnBrk="1" hangingPunct="1">
              <a:spcBef>
                <a:spcPct val="0"/>
              </a:spcBef>
            </a:pPr>
            <a:endParaRPr lang="en-SG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49DD0-A79A-4F67-8763-D3A06C897E07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6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0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8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9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3F21-9825-420B-A0AD-413D6BC621F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2E59-0D64-4A59-981C-E1E5EC740480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9672-586C-48C9-9928-26E12DA2F999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030F-6083-4A04-BF59-0FCADC069ED0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1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D669-5322-415D-9E11-56BA41F069FE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5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23A5-4BDE-4978-847C-07BA4A359BCC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06A-E135-4394-91CA-89DFCB12416E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C230-83EE-44BF-82D7-B2B4A410442C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2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56DF-0D00-4EA6-AB5C-990D88307E6C}" type="datetime1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F074-DD5F-4FED-8300-2A23F6834B4E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F67C-3AA5-46BC-8316-6C9179EA32FA}" type="datetime1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5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1261-4F8F-4000-BBA0-976B9F8B6E88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BAB7-2006-49B6-A22B-BAE30B3424DB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D86B-079F-4E5F-8514-13599F8F768C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FE6E-6313-4498-9B54-822CC79A2C4D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7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37A0-BEB2-4664-9223-6554C2AB9D99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FA9A-878F-4D73-B3F7-65DB276B91F6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0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7F1B-3258-413F-8057-090EF0C56371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8E2D-6A1C-4661-8325-8E52D5422EC3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6FBE-19E2-4126-AE57-62B8EF62CCC7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D91-C9FF-4A1E-B5B1-A523CA584B52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8CA-D97E-4D04-9B14-512338ED072A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8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FD57-82AC-4051-BC1D-6E860452E65F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7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38AE-11FA-4A6F-91CE-DDD0110E47CD}" type="datetime1">
              <a:rPr lang="en-US" smtClean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3FB2-44D2-47B4-88D5-FF61BBAA13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3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4CC0-0B31-46C6-A8C9-BDE848BCEED2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Sadia Nadeem &amp; Zaki Rashidi, NBEAC D&amp;D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DE68-D855-4F4E-A0ED-C0CCB206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3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2417" cy="68544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67341"/>
            <a:ext cx="8458200" cy="203785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NBEAC Training</a:t>
            </a:r>
          </a:p>
          <a:p>
            <a:pPr marL="0" indent="0" algn="ctr">
              <a:buNone/>
            </a:pPr>
            <a:r>
              <a:rPr lang="en-US" b="1" u="sng" dirty="0" smtClean="0"/>
              <a:t>Understanding </a:t>
            </a:r>
            <a:r>
              <a:rPr lang="en-US" b="1" u="sng" dirty="0"/>
              <a:t>and Preparing for </a:t>
            </a:r>
            <a:r>
              <a:rPr lang="en-US" b="1" u="sng" dirty="0" smtClean="0"/>
              <a:t>Accreditation</a:t>
            </a:r>
          </a:p>
          <a:p>
            <a:pPr marL="0" indent="0" algn="ctr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– 6</a:t>
            </a:r>
            <a:r>
              <a:rPr lang="en-US" baseline="30000" dirty="0" smtClean="0"/>
              <a:t>th</a:t>
            </a:r>
            <a:r>
              <a:rPr lang="en-US" dirty="0" smtClean="0"/>
              <a:t> February 2018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57600" y="6294437"/>
            <a:ext cx="2286000" cy="365125"/>
          </a:xfrm>
        </p:spPr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64857"/>
              </p:ext>
            </p:extLst>
          </p:nvPr>
        </p:nvGraphicFramePr>
        <p:xfrm>
          <a:off x="1524000" y="3808211"/>
          <a:ext cx="7467602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Dr. Sadia Nadeem,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FAST School of Management, NUCES,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Islamabad</a:t>
                      </a:r>
                    </a:p>
                    <a:p>
                      <a:pPr algn="l"/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Dr. </a:t>
                      </a:r>
                      <a:r>
                        <a:rPr lang="en-US" b="1" i="1" dirty="0" err="1" smtClean="0"/>
                        <a:t>Zaki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Rashidi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/>
                        <a:t>Iqra</a:t>
                      </a:r>
                      <a:r>
                        <a:rPr lang="en-US" b="1" i="1" dirty="0" smtClean="0"/>
                        <a:t> University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Karachi</a:t>
                      </a:r>
                    </a:p>
                    <a:p>
                      <a:pPr algn="l"/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Self Assessment Forms</a:t>
            </a:r>
            <a:endParaRPr lang="en-SG" alt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50863" y="806450"/>
            <a:ext cx="8229600" cy="558165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en-US" sz="2400" dirty="0" smtClean="0"/>
          </a:p>
          <a:p>
            <a:pPr algn="just" eaLnBrk="1" hangingPunct="1"/>
            <a:endParaRPr lang="en-SG" altLang="en-US" sz="2000" i="1" dirty="0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BB3E56-E39F-4D64-901F-7CC4F2613C81}" type="slidenum">
              <a:rPr lang="en-US" altLang="en-US" sz="1200">
                <a:latin typeface="Calibri" pitchFamily="34" charset="0"/>
              </a:rPr>
              <a:pPr/>
              <a:t>10</a:t>
            </a:fld>
            <a:endParaRPr lang="en-US" altLang="en-US" sz="1200">
              <a:latin typeface="Calibri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914400" y="1066800"/>
          <a:ext cx="7315199" cy="513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838200"/>
          <a:ext cx="807719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Title 1"/>
          <p:cNvSpPr txBox="1">
            <a:spLocks/>
          </p:cNvSpPr>
          <p:nvPr/>
        </p:nvSpPr>
        <p:spPr bwMode="auto">
          <a:xfrm>
            <a:off x="304800" y="293688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for Accreditation</a:t>
            </a:r>
            <a:endParaRPr lang="en-SG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Accreditation Standards &amp; Criteria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4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P1: Strategic Management (15%)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Autonomy of the Business School</a:t>
            </a:r>
          </a:p>
          <a:p>
            <a:r>
              <a:rPr lang="en-US" dirty="0"/>
              <a:t>Financial Support</a:t>
            </a:r>
          </a:p>
          <a:p>
            <a:r>
              <a:rPr lang="en-US" dirty="0"/>
              <a:t>External Participation in Academic Governance</a:t>
            </a:r>
          </a:p>
          <a:p>
            <a:r>
              <a:rPr lang="en-US" dirty="0"/>
              <a:t>Internal Governance</a:t>
            </a:r>
          </a:p>
          <a:p>
            <a:r>
              <a:rPr lang="en-US" dirty="0"/>
              <a:t>Sense of Vision and Mission</a:t>
            </a:r>
          </a:p>
          <a:p>
            <a:r>
              <a:rPr lang="en-US" dirty="0"/>
              <a:t>Credibility of Strategic Planning and Positioning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P2: Curriculum (15%)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Curriculum and Portfolio Alignment</a:t>
            </a:r>
          </a:p>
          <a:p>
            <a:pPr lvl="0"/>
            <a:r>
              <a:rPr lang="en-US" dirty="0"/>
              <a:t>Program Design </a:t>
            </a:r>
          </a:p>
          <a:p>
            <a:pPr lvl="0"/>
            <a:r>
              <a:rPr lang="en-US" dirty="0"/>
              <a:t>Content and Coverage </a:t>
            </a:r>
          </a:p>
          <a:p>
            <a:r>
              <a:rPr lang="en-US" dirty="0"/>
              <a:t>Responsiveness to Corporate Needs </a:t>
            </a:r>
          </a:p>
          <a:p>
            <a:pPr lvl="0"/>
            <a:r>
              <a:rPr lang="en-US" dirty="0"/>
              <a:t>Indigenous and Comparative Material in Course Content</a:t>
            </a:r>
          </a:p>
          <a:p>
            <a:pPr lvl="0"/>
            <a:r>
              <a:rPr lang="en-US" dirty="0"/>
              <a:t>Soft Skills Provision </a:t>
            </a:r>
          </a:p>
          <a:p>
            <a:pPr lvl="0"/>
            <a:r>
              <a:rPr lang="en-US" dirty="0"/>
              <a:t>Program Delivery </a:t>
            </a:r>
          </a:p>
          <a:p>
            <a:pPr lvl="0"/>
            <a:r>
              <a:rPr lang="en-US" dirty="0"/>
              <a:t>Examination and Assessment</a:t>
            </a:r>
          </a:p>
          <a:p>
            <a:pPr lvl="0"/>
            <a:r>
              <a:rPr lang="en-US" dirty="0"/>
              <a:t>Academic Honesty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P3: Students (15%)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Student Enrolment</a:t>
            </a:r>
          </a:p>
          <a:p>
            <a:pPr lvl="0"/>
            <a:r>
              <a:rPr lang="en-US" dirty="0"/>
              <a:t>Average Success Percentage</a:t>
            </a:r>
          </a:p>
          <a:p>
            <a:pPr lvl="0"/>
            <a:r>
              <a:rPr lang="en-US" dirty="0"/>
              <a:t>Scholarships and Financial Aid  </a:t>
            </a:r>
          </a:p>
          <a:p>
            <a:pPr lvl="0"/>
            <a:r>
              <a:rPr lang="en-US" dirty="0"/>
              <a:t>Student Progression and Individual Learning </a:t>
            </a:r>
          </a:p>
          <a:p>
            <a:pPr lvl="0"/>
            <a:r>
              <a:rPr lang="en-US" dirty="0"/>
              <a:t>Personal Grooming and Interpersonal Skills </a:t>
            </a:r>
          </a:p>
          <a:p>
            <a:pPr lvl="0"/>
            <a:r>
              <a:rPr lang="en-US" dirty="0"/>
              <a:t>Student Counselling and Guidance </a:t>
            </a:r>
          </a:p>
          <a:p>
            <a:pPr lvl="0"/>
            <a:r>
              <a:rPr lang="en-US" dirty="0"/>
              <a:t>Extracurricular and Co-curricular Activities </a:t>
            </a:r>
          </a:p>
          <a:p>
            <a:r>
              <a:rPr lang="en-US" dirty="0"/>
              <a:t>Alumni Network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P4: Faculty (20%)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r>
              <a:rPr lang="en-US" sz="1800" dirty="0"/>
              <a:t>Faculty Size and Portfolio</a:t>
            </a:r>
          </a:p>
          <a:p>
            <a:r>
              <a:rPr lang="en-US" sz="1800" dirty="0"/>
              <a:t>Faculty Qualifications	</a:t>
            </a:r>
          </a:p>
          <a:p>
            <a:r>
              <a:rPr lang="en-US" sz="1800" dirty="0"/>
              <a:t>Faculty Planning	</a:t>
            </a:r>
          </a:p>
          <a:p>
            <a:r>
              <a:rPr lang="en-US" sz="1800" dirty="0"/>
              <a:t>Faculty’s stability and turnover	</a:t>
            </a:r>
          </a:p>
          <a:p>
            <a:r>
              <a:rPr lang="en-US" sz="1800" dirty="0"/>
              <a:t>Faculty to Student Ratios	</a:t>
            </a:r>
          </a:p>
          <a:p>
            <a:r>
              <a:rPr lang="en-US" sz="1800" dirty="0"/>
              <a:t>Faculty Policies: Recruitment and Selection	</a:t>
            </a:r>
          </a:p>
          <a:p>
            <a:r>
              <a:rPr lang="en-US" sz="1800" dirty="0"/>
              <a:t>Faculty Promotion, Retention and Development	</a:t>
            </a:r>
          </a:p>
          <a:p>
            <a:r>
              <a:rPr lang="en-US" sz="1800" dirty="0"/>
              <a:t>Faculty Evaluation and Assessment	</a:t>
            </a:r>
          </a:p>
          <a:p>
            <a:r>
              <a:rPr lang="en-US" sz="1800" dirty="0"/>
              <a:t>Role of Faculty in Decision Making	</a:t>
            </a:r>
          </a:p>
          <a:p>
            <a:r>
              <a:rPr lang="en-US" sz="1800" dirty="0"/>
              <a:t>Faculty Consulting and Training Engagements	</a:t>
            </a:r>
          </a:p>
          <a:p>
            <a:r>
              <a:rPr lang="en-US" sz="1800" dirty="0"/>
              <a:t>Faculty Engagements in the Social and Professional Organizations, and Businesses</a:t>
            </a:r>
          </a:p>
          <a:p>
            <a:r>
              <a:rPr lang="en-US" sz="1800" dirty="0"/>
              <a:t>International exposure of the faculty	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P5: Research &amp; Development (10%)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R&amp;D Policy </a:t>
            </a:r>
          </a:p>
          <a:p>
            <a:pPr lvl="0"/>
            <a:r>
              <a:rPr lang="en-US" dirty="0"/>
              <a:t>Sufficiency of Time Devoted to Research </a:t>
            </a:r>
          </a:p>
          <a:p>
            <a:pPr lvl="0"/>
            <a:r>
              <a:rPr lang="en-US" dirty="0"/>
              <a:t>Adequacy of Funding for Research </a:t>
            </a:r>
          </a:p>
          <a:p>
            <a:pPr lvl="0"/>
            <a:r>
              <a:rPr lang="en-US" dirty="0"/>
              <a:t>Quality of the Research Output </a:t>
            </a:r>
          </a:p>
          <a:p>
            <a:pPr lvl="0"/>
            <a:r>
              <a:rPr lang="en-US" dirty="0"/>
              <a:t>Distinctive </a:t>
            </a:r>
            <a:r>
              <a:rPr lang="en-US" dirty="0" smtClean="0"/>
              <a:t>Expertise </a:t>
            </a:r>
            <a:endParaRPr lang="en-US" dirty="0"/>
          </a:p>
          <a:p>
            <a:pPr lvl="0"/>
            <a:r>
              <a:rPr lang="en-US" dirty="0"/>
              <a:t>Innovative Development </a:t>
            </a:r>
          </a:p>
          <a:p>
            <a:pPr lvl="0"/>
            <a:r>
              <a:rPr lang="en-US" dirty="0"/>
              <a:t>Contribution of R&amp;D to Courses and Programs </a:t>
            </a:r>
          </a:p>
          <a:p>
            <a:pPr lvl="0"/>
            <a:r>
              <a:rPr lang="en-US" dirty="0"/>
              <a:t>Contribution of R&amp;D to Faculty Development </a:t>
            </a:r>
          </a:p>
          <a:p>
            <a:pPr lvl="0"/>
            <a:r>
              <a:rPr lang="en-US" dirty="0"/>
              <a:t>Contribution of Consultancy to Faculty Development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P6: Social Responsibility (5%)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Policy of Community Services and Social Activities </a:t>
            </a:r>
          </a:p>
          <a:p>
            <a:pPr lvl="0"/>
            <a:r>
              <a:rPr lang="en-US" dirty="0"/>
              <a:t>Formal Relationships with Social Sector Organizations </a:t>
            </a:r>
          </a:p>
          <a:p>
            <a:pPr lvl="0"/>
            <a:r>
              <a:rPr lang="en-US" dirty="0"/>
              <a:t>Code of Moral Principles, Ethics, Behaviors and Conducts </a:t>
            </a:r>
          </a:p>
          <a:p>
            <a:pPr lvl="0"/>
            <a:r>
              <a:rPr lang="en-US" dirty="0"/>
              <a:t>Development and Protection of Internal Community </a:t>
            </a:r>
          </a:p>
          <a:p>
            <a:pPr lvl="0"/>
            <a:r>
              <a:rPr lang="en-US" dirty="0"/>
              <a:t>Impact on the Society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P7: Resources (10%)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</a:t>
            </a:r>
            <a:r>
              <a:rPr lang="en-US" dirty="0"/>
              <a:t>Management System	</a:t>
            </a:r>
          </a:p>
          <a:p>
            <a:r>
              <a:rPr lang="en-US" dirty="0" smtClean="0"/>
              <a:t>Learning </a:t>
            </a:r>
            <a:r>
              <a:rPr lang="en-US" dirty="0"/>
              <a:t>Environment	</a:t>
            </a:r>
          </a:p>
          <a:p>
            <a:r>
              <a:rPr lang="en-US" dirty="0" smtClean="0"/>
              <a:t>Library </a:t>
            </a:r>
            <a:r>
              <a:rPr lang="en-US" dirty="0"/>
              <a:t>and Computing Facilities	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facilities	</a:t>
            </a:r>
          </a:p>
          <a:p>
            <a:r>
              <a:rPr lang="en-US" dirty="0" smtClean="0"/>
              <a:t>Administrative </a:t>
            </a:r>
            <a:r>
              <a:rPr lang="en-US" dirty="0"/>
              <a:t>Support Function	</a:t>
            </a:r>
          </a:p>
          <a:p>
            <a:r>
              <a:rPr lang="en-US" dirty="0" smtClean="0"/>
              <a:t>Quality </a:t>
            </a:r>
            <a:r>
              <a:rPr lang="en-US" dirty="0"/>
              <a:t>Enhancement Cell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Reasons for Gathering: Learning Outcomes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53" y="1434461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Enhance understanding of the philosophy and process of accreditation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Improve the ability to prepare the university for accreditation across all stages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Refine the ability to complete the documents/forms and arrange the </a:t>
            </a:r>
            <a:r>
              <a:rPr lang="en-US" sz="2800" dirty="0"/>
              <a:t>Peer Review </a:t>
            </a:r>
            <a:r>
              <a:rPr lang="en-US" sz="2800" dirty="0" smtClean="0"/>
              <a:t>Visit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30620"/>
            <a:ext cx="3962400" cy="365125"/>
          </a:xfrm>
        </p:spPr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3629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P8: External Linkages &amp; Placement (5%)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Linkages	</a:t>
            </a:r>
          </a:p>
          <a:p>
            <a:r>
              <a:rPr lang="en-US" dirty="0" smtClean="0"/>
              <a:t>National </a:t>
            </a:r>
            <a:r>
              <a:rPr lang="en-US" dirty="0"/>
              <a:t>Linkages	</a:t>
            </a:r>
          </a:p>
          <a:p>
            <a:r>
              <a:rPr lang="en-US" dirty="0" smtClean="0"/>
              <a:t>Corporate </a:t>
            </a:r>
            <a:r>
              <a:rPr lang="en-US" dirty="0"/>
              <a:t>Linkages and Relations	</a:t>
            </a:r>
          </a:p>
          <a:p>
            <a:r>
              <a:rPr lang="en-US" dirty="0" smtClean="0"/>
              <a:t>Participation </a:t>
            </a:r>
            <a:r>
              <a:rPr lang="en-US" dirty="0"/>
              <a:t>in Academic Governance	</a:t>
            </a:r>
          </a:p>
          <a:p>
            <a:r>
              <a:rPr lang="en-US" dirty="0" smtClean="0"/>
              <a:t>Student </a:t>
            </a:r>
            <a:r>
              <a:rPr lang="en-US" dirty="0"/>
              <a:t>and Faculty Exchange Programs	</a:t>
            </a:r>
          </a:p>
          <a:p>
            <a:r>
              <a:rPr lang="en-US" dirty="0" smtClean="0"/>
              <a:t>Placement </a:t>
            </a:r>
            <a:r>
              <a:rPr lang="en-US" dirty="0"/>
              <a:t>Office: Internships and </a:t>
            </a:r>
            <a:r>
              <a:rPr lang="en-US" dirty="0" smtClean="0"/>
              <a:t>Placements</a:t>
            </a:r>
            <a:endParaRPr lang="en-US" dirty="0"/>
          </a:p>
          <a:p>
            <a:r>
              <a:rPr lang="en-US" dirty="0" smtClean="0"/>
              <a:t>Placement </a:t>
            </a:r>
            <a:r>
              <a:rPr lang="en-US" dirty="0"/>
              <a:t>office: Corporate Involvement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51535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P9: Admissions &amp; Examination Policy (5%)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Admissions </a:t>
            </a:r>
            <a:r>
              <a:rPr lang="en-US" dirty="0"/>
              <a:t>Office	</a:t>
            </a:r>
          </a:p>
          <a:p>
            <a:r>
              <a:rPr lang="en-US" dirty="0" smtClean="0"/>
              <a:t>Student </a:t>
            </a:r>
            <a:r>
              <a:rPr lang="en-US" dirty="0"/>
              <a:t>Selection Processes	</a:t>
            </a:r>
          </a:p>
          <a:p>
            <a:r>
              <a:rPr lang="en-US" dirty="0" smtClean="0"/>
              <a:t>Examination </a:t>
            </a:r>
            <a:r>
              <a:rPr lang="en-US" dirty="0"/>
              <a:t>Monitoring	</a:t>
            </a:r>
          </a:p>
          <a:p>
            <a:r>
              <a:rPr lang="en-US" dirty="0" smtClean="0"/>
              <a:t>Examination </a:t>
            </a:r>
            <a:r>
              <a:rPr lang="en-US" dirty="0"/>
              <a:t>Cell	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on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role of the SARs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the PRT 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8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Accreditation for excellence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1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&amp; Engagement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28637"/>
          </a:xfrm>
        </p:spPr>
        <p:txBody>
          <a:bodyPr/>
          <a:lstStyle/>
          <a:p>
            <a:pPr algn="ctr"/>
            <a:r>
              <a:rPr lang="en-US" sz="2800" dirty="0" smtClean="0"/>
              <a:t>Leadership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81000" y="2505074"/>
          <a:ext cx="4117975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2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/>
              <a:t>Engagement 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29150" y="2505074"/>
          <a:ext cx="428625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10" name="Curved Down Arrow 9"/>
          <p:cNvSpPr/>
          <p:nvPr/>
        </p:nvSpPr>
        <p:spPr>
          <a:xfrm>
            <a:off x="3505200" y="1600200"/>
            <a:ext cx="20574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of Accreditation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Rules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BB89F8-0AD2-4332-BAE2-65CBC56C604A}" type="slidenum">
              <a:rPr lang="en-US" altLang="en-US" sz="1200">
                <a:latin typeface="Calibri" pitchFamily="34" charset="0"/>
              </a:rPr>
              <a:pPr/>
              <a:t>27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3994" y="2967335"/>
            <a:ext cx="4910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2417" cy="68544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67341"/>
            <a:ext cx="8458200" cy="203785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NBEAC Training</a:t>
            </a:r>
          </a:p>
          <a:p>
            <a:pPr marL="0" indent="0" algn="ctr">
              <a:buNone/>
            </a:pPr>
            <a:r>
              <a:rPr lang="en-US" b="1" u="sng" dirty="0" smtClean="0"/>
              <a:t>Understanding </a:t>
            </a:r>
            <a:r>
              <a:rPr lang="en-US" b="1" u="sng" dirty="0"/>
              <a:t>and Preparing for </a:t>
            </a:r>
            <a:r>
              <a:rPr lang="en-US" b="1" u="sng" dirty="0" smtClean="0"/>
              <a:t>Accreditation</a:t>
            </a:r>
          </a:p>
          <a:p>
            <a:pPr marL="0" indent="0" algn="ctr">
              <a:buNone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– 6</a:t>
            </a:r>
            <a:r>
              <a:rPr lang="en-US" baseline="30000" dirty="0" smtClean="0"/>
              <a:t>th</a:t>
            </a:r>
            <a:r>
              <a:rPr lang="en-US" dirty="0" smtClean="0"/>
              <a:t> February 2018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57600" y="6294437"/>
            <a:ext cx="2286000" cy="365125"/>
          </a:xfrm>
        </p:spPr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24000" y="3808211"/>
          <a:ext cx="7467602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373380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Dr. Sadia Nadeem,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FAST School of Management, NUCES,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Islamabad</a:t>
                      </a:r>
                    </a:p>
                    <a:p>
                      <a:pPr algn="l"/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Dr. </a:t>
                      </a:r>
                      <a:r>
                        <a:rPr lang="en-US" b="1" i="1" dirty="0" err="1" smtClean="0"/>
                        <a:t>Zaki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Rashidi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err="1" smtClean="0"/>
                        <a:t>Iqra</a:t>
                      </a:r>
                      <a:r>
                        <a:rPr lang="en-US" b="1" i="1" dirty="0" smtClean="0"/>
                        <a:t> University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Karachi</a:t>
                      </a:r>
                    </a:p>
                    <a:p>
                      <a:pPr algn="l"/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2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5725" y="479425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SG" alt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Overview of Workshop</a:t>
            </a:r>
            <a:endParaRPr lang="en-SG" altLang="en-US" sz="30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143000"/>
          <a:ext cx="8382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256378-6D6D-4BB6-B504-D455F24AE836}" type="slidenum">
              <a:rPr lang="en-US" altLang="en-US" sz="1200">
                <a:latin typeface="Calibri" pitchFamily="34" charset="0"/>
              </a:rPr>
              <a:pPr/>
              <a:t>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Objectives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 is the underlying philosophy and purpose of the NBEAC Accreditation?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How does the process take place (Pre - During, &amp; Post accreditation)?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How can a university prepare for it?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 are important considerations for Accreditation?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How to leverage Accreditation for Excellence?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Documents provided to you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NBEAC accreditation process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NBEAC standards and criteria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NBEAC registration application form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Nine SAR Proforma (online link only)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Checklist of </a:t>
            </a:r>
            <a:r>
              <a:rPr lang="en-US" sz="2400" dirty="0" smtClean="0"/>
              <a:t>supporting </a:t>
            </a:r>
            <a:r>
              <a:rPr lang="en-US" sz="2400" dirty="0" smtClean="0"/>
              <a:t>documents required for </a:t>
            </a:r>
            <a:r>
              <a:rPr lang="en-US" sz="2400" dirty="0" smtClean="0"/>
              <a:t>SAR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Sample schedule of peer review team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Introduction, philosophy and process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 Few Questions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3FB2-44D2-47B4-88D5-FF61BBAA13A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Accreditation?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1981200"/>
          <a:ext cx="805815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 of Accreditation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6CE6-E090-4D57-BA7C-8213F20FAA7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Sadia Nadeem &amp; Zaki Rashidi, NBEAC D&amp;D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1031</Words>
  <Application>Microsoft Office PowerPoint</Application>
  <PresentationFormat>On-screen Show (4:3)</PresentationFormat>
  <Paragraphs>253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Custom Design</vt:lpstr>
      <vt:lpstr>PowerPoint Presentation</vt:lpstr>
      <vt:lpstr>Reasons for Gathering: Learning Outcomes</vt:lpstr>
      <vt:lpstr>Overview of Workshop</vt:lpstr>
      <vt:lpstr>Objectives</vt:lpstr>
      <vt:lpstr>Documents provided to you</vt:lpstr>
      <vt:lpstr>Introduction, philosophy and process</vt:lpstr>
      <vt:lpstr>A Few Questions</vt:lpstr>
      <vt:lpstr>Why Accreditation?</vt:lpstr>
      <vt:lpstr>Philosophy of Accreditation</vt:lpstr>
      <vt:lpstr>Self Assessment Forms</vt:lpstr>
      <vt:lpstr>PowerPoint Presentation</vt:lpstr>
      <vt:lpstr>Accreditation Standards &amp; Criteria</vt:lpstr>
      <vt:lpstr>P1: Strategic Management (15%)</vt:lpstr>
      <vt:lpstr>P2: Curriculum (15%)</vt:lpstr>
      <vt:lpstr>P3: Students (15%)</vt:lpstr>
      <vt:lpstr>P4: Faculty (20%)</vt:lpstr>
      <vt:lpstr>P5: Research &amp; Development (10%)</vt:lpstr>
      <vt:lpstr>P6: Social Responsibility (5%)</vt:lpstr>
      <vt:lpstr>P7: Resources (10%)</vt:lpstr>
      <vt:lpstr>P8: External Linkages &amp; Placement (5%) </vt:lpstr>
      <vt:lpstr>P9: Admissions &amp; Examination Policy (5%)</vt:lpstr>
      <vt:lpstr>PowerPoint Presentation</vt:lpstr>
      <vt:lpstr>Accreditation for excellence</vt:lpstr>
      <vt:lpstr>Leadership &amp; Engagement</vt:lpstr>
      <vt:lpstr>Team of Accreditation</vt:lpstr>
      <vt:lpstr>Golden Rules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</dc:creator>
  <cp:lastModifiedBy>Sadia Nadeem</cp:lastModifiedBy>
  <cp:revision>169</cp:revision>
  <cp:lastPrinted>2017-07-20T07:31:36Z</cp:lastPrinted>
  <dcterms:created xsi:type="dcterms:W3CDTF">2013-09-01T14:34:24Z</dcterms:created>
  <dcterms:modified xsi:type="dcterms:W3CDTF">2018-01-19T06:26:03Z</dcterms:modified>
</cp:coreProperties>
</file>